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4"/>
    <p:sldMasterId id="2147483694" r:id="rId5"/>
    <p:sldMasterId id="2147483711" r:id="rId6"/>
  </p:sldMasterIdLst>
  <p:notesMasterIdLst>
    <p:notesMasterId r:id="rId8"/>
  </p:notesMasterIdLst>
  <p:handoutMasterIdLst>
    <p:handoutMasterId r:id="rId9"/>
  </p:handoutMasterIdLst>
  <p:sldIdLst>
    <p:sldId id="393" r:id="rId7"/>
  </p:sldIdLst>
  <p:sldSz cx="12192000" cy="6858000"/>
  <p:notesSz cx="6858000" cy="9144000"/>
  <p:embeddedFontLst>
    <p:embeddedFont>
      <p:font typeface="Encode Sans ExpandedSemiBold" pitchFamily="2" charset="0"/>
      <p:regular r:id="rId10"/>
      <p:bold r:id="rId11"/>
    </p:embeddedFont>
    <p:embeddedFont>
      <p:font typeface="Encode Sans" pitchFamily="2" charset="0"/>
      <p:regular r:id="rId12"/>
      <p:bold r:id="rId13"/>
    </p:embeddedFont>
    <p:embeddedFont>
      <p:font typeface="Encode Sans ExpandedLight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73C"/>
    <a:srgbClr val="03428F"/>
    <a:srgbClr val="0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366F4A-6D13-1F1B-7E36-3937EA9E1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9D9B22-6974-197E-A65B-3A58B13AED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30B7-39C2-4FA4-BF39-02395C9140D8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457A77-2465-526E-26E1-945EBC7952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8F383B-D6B3-6AD0-5332-926298D3B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EC2C5-505D-4B1A-A90B-CE4CDB7E103E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647E-0E65-4A14-903D-757EDF104052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B207-691D-4EE2-B9CC-9F376BF0DE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637" y="2099532"/>
            <a:ext cx="10080000" cy="3240000"/>
          </a:xfrm>
        </p:spPr>
        <p:txBody>
          <a:bodyPr anchor="t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637" y="5937816"/>
            <a:ext cx="10080000" cy="360000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00CADA1-D253-4F6F-88CF-D8727A69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637" y="5425540"/>
            <a:ext cx="2880000" cy="468000"/>
          </a:xfrm>
        </p:spPr>
        <p:txBody>
          <a:bodyPr anchor="t"/>
          <a:lstStyle>
            <a:lvl1pPr algn="l">
              <a:defRPr lang="fr-FR" sz="25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YYYY/MM/DD</a:t>
            </a:r>
            <a:endParaRPr lang="en-US">
              <a:latin typeface="+mn-lt"/>
            </a:endParaRP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20B2E6D-A47C-49EF-BD1D-CD4E8D91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1BEB788-E3EA-4C0F-B6FF-45518A2C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BB7BB60E-9AFC-494F-94F5-DEA56540C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896F76F-E7C8-4E2B-B39D-B9DA17725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81760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32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581A243-5732-484F-875D-AE7E17E76B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92FB9F-55B8-45CD-A54D-ADF6B8758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17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FF29340-6353-4919-B09B-763E71D84A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49215C8-FED4-4FF6-8778-0DB432A4C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3507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BECA0681-26F7-47F5-AD97-B4C87FB6BF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E785CE9-2C61-492B-B8BE-C47336DFBA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038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1A7119E-AD18-48FE-93BD-D50643CE15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84B39AC-5021-4815-9D57-75DA1F8531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43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C72A938C-CF83-4364-AB76-81C54CE4AC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377B65B-2247-484E-86D1-6557F54EB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14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16FBFFE1-F2E2-408B-B0F4-E23BEA279E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80A0589-BF71-48F1-8E32-A6A7AB0BD8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1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A92F09F-D317-42E3-B74C-7A0237243B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A74A572-1DCD-45C6-A512-5352EE257E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accent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accent3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3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accent4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buClr>
                <a:schemeClr val="accent4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94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A32803F-C0DA-48E6-897D-09C236F3DE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68E3EA-58D2-4683-99EA-36E0C836C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678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21623-60EA-4CE6-87A1-45097200B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91"/>
            <a:ext cx="10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7ED2FD-D4F2-4FCF-B2BC-8B40DC49D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4112" y="3042000"/>
            <a:ext cx="10440000" cy="2933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216000" indent="-216000"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359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F78E78-2461-472D-B769-5791333B92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353" y="229454"/>
            <a:ext cx="2195294" cy="9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420106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98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253874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486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4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17817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56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024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020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hot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370C295F-F87C-4224-8CC1-055740470C1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" y="3425825"/>
            <a:ext cx="12191999" cy="34321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792" y="1816075"/>
            <a:ext cx="10440000" cy="1260000"/>
          </a:xfrm>
        </p:spPr>
        <p:txBody>
          <a:bodyPr anchor="t"/>
          <a:lstStyle>
            <a:lvl1pPr algn="l">
              <a:lnSpc>
                <a:spcPct val="90000"/>
              </a:lnSpc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59764E17-B98C-4383-8370-2690754AADC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45842" y="5802228"/>
            <a:ext cx="2880000" cy="468000"/>
          </a:xfrm>
        </p:spPr>
        <p:txBody>
          <a:bodyPr anchor="t"/>
          <a:lstStyle>
            <a:lvl1pPr>
              <a:defRPr lang="fr-FR" sz="2500" b="0" kern="1200" cap="all" baseline="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YYYY/MM/DD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E74E8C3D-024A-4ED6-AA2A-C1034A8F4A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1601" y="6562800"/>
            <a:ext cx="408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26DEE05B-3704-4A91-B3BE-6D9306C267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70399" y="6562800"/>
            <a:ext cx="72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8E7EA58A-C319-4F80-9E54-D658719F8C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1452" y="3125321"/>
            <a:ext cx="1729424" cy="330417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C5ADB8-1D95-4438-B070-65BC574134F3}"/>
              </a:ext>
            </a:extLst>
          </p:cNvPr>
          <p:cNvSpPr/>
          <p:nvPr userDrawn="1"/>
        </p:nvSpPr>
        <p:spPr>
          <a:xfrm>
            <a:off x="3582955" y="345233"/>
            <a:ext cx="5169159" cy="1260000"/>
          </a:xfrm>
          <a:prstGeom prst="rect">
            <a:avLst/>
          </a:prstGeom>
          <a:solidFill>
            <a:srgbClr val="034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B623ECDA-76B1-AE38-A5EA-BDF4CE46C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2373" y="-137936"/>
            <a:ext cx="2758764" cy="11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70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54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07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44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D1CB-5C99-41C9-BA86-BB740E81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37" y="2066189"/>
            <a:ext cx="10440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2971777"/>
            <a:ext cx="540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4838359"/>
            <a:ext cx="5400000" cy="129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054ED2C0-9077-E6DD-9972-21EC4A5ED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7274" y="0"/>
            <a:ext cx="3127254" cy="12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8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D95ABC65-7545-4D76-A9D5-7E791F4A6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09BBE65-6381-42AD-B178-9D33A02F4D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20640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‹Nº›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51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4" r:id="rId3"/>
    <p:sldLayoutId id="2147483677" r:id="rId4"/>
    <p:sldLayoutId id="2147483690" r:id="rId5"/>
    <p:sldLayoutId id="2147483709" r:id="rId6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2023/04/03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184D15-CFA2-416E-9366-E5D1FC2B9D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6940" y="185891"/>
            <a:ext cx="2064735" cy="8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3BC85E7-A235-4FF4-9B8B-EFEEC472A86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581" y="350043"/>
            <a:ext cx="1724822" cy="7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sldNum="0"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H="1">
            <a:off x="6029640" y="2591357"/>
            <a:ext cx="1" cy="1229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459849" y="3521970"/>
            <a:ext cx="996" cy="4478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929776" y="3528941"/>
            <a:ext cx="1638" cy="5232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00852" y="3529442"/>
            <a:ext cx="996" cy="449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5619" y="2129830"/>
            <a:ext cx="80292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6025599" y="3028650"/>
            <a:ext cx="281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32423" y="3536796"/>
            <a:ext cx="1" cy="2915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908510" y="3536796"/>
            <a:ext cx="1" cy="2915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333248" y="3521969"/>
            <a:ext cx="1" cy="2915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49849"/>
            <a:ext cx="9683261" cy="335964"/>
          </a:xfrm>
        </p:spPr>
        <p:txBody>
          <a:bodyPr/>
          <a:lstStyle/>
          <a:p>
            <a:pPr lvl="0"/>
            <a:r>
              <a:rPr lang="en-US" sz="1600" dirty="0">
                <a:solidFill>
                  <a:prstClr val="white"/>
                </a:solidFill>
              </a:rPr>
              <a:t>Dirección general STELLANTIS FINANCIAL SERVICES ESPAÑA, E.F.C., S.A.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206949" y="1767298"/>
            <a:ext cx="1539812" cy="801295"/>
          </a:xfrm>
          <a:custGeom>
            <a:avLst/>
            <a:gdLst>
              <a:gd name="connsiteX0" fmla="*/ 0 w 1325879"/>
              <a:gd name="connsiteY0" fmla="*/ 0 h 703903"/>
              <a:gd name="connsiteX1" fmla="*/ 1325879 w 1325879"/>
              <a:gd name="connsiteY1" fmla="*/ 0 h 703903"/>
              <a:gd name="connsiteX2" fmla="*/ 1325879 w 1325879"/>
              <a:gd name="connsiteY2" fmla="*/ 703903 h 703903"/>
              <a:gd name="connsiteX3" fmla="*/ 0 w 1325879"/>
              <a:gd name="connsiteY3" fmla="*/ 703903 h 703903"/>
              <a:gd name="connsiteX4" fmla="*/ 0 w 1325879"/>
              <a:gd name="connsiteY4" fmla="*/ 0 h 7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879" h="703903">
                <a:moveTo>
                  <a:pt x="0" y="0"/>
                </a:moveTo>
                <a:lnTo>
                  <a:pt x="1325879" y="0"/>
                </a:lnTo>
                <a:lnTo>
                  <a:pt x="1325879" y="703903"/>
                </a:lnTo>
                <a:lnTo>
                  <a:pt x="0" y="7039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/>
              <a:t>Deputy CEO</a:t>
            </a:r>
          </a:p>
        </p:txBody>
      </p:sp>
      <p:sp>
        <p:nvSpPr>
          <p:cNvPr id="17" name="Freeform 16"/>
          <p:cNvSpPr/>
          <p:nvPr/>
        </p:nvSpPr>
        <p:spPr>
          <a:xfrm>
            <a:off x="3206949" y="2359649"/>
            <a:ext cx="1539812" cy="282541"/>
          </a:xfrm>
          <a:custGeom>
            <a:avLst/>
            <a:gdLst>
              <a:gd name="connsiteX0" fmla="*/ 0 w 1464262"/>
              <a:gd name="connsiteY0" fmla="*/ 0 h 278123"/>
              <a:gd name="connsiteX1" fmla="*/ 1464262 w 1464262"/>
              <a:gd name="connsiteY1" fmla="*/ 0 h 278123"/>
              <a:gd name="connsiteX2" fmla="*/ 1464262 w 1464262"/>
              <a:gd name="connsiteY2" fmla="*/ 278123 h 278123"/>
              <a:gd name="connsiteX3" fmla="*/ 0 w 1464262"/>
              <a:gd name="connsiteY3" fmla="*/ 278123 h 278123"/>
              <a:gd name="connsiteX4" fmla="*/ 0 w 1464262"/>
              <a:gd name="connsiteY4" fmla="*/ 0 h 27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262" h="278123">
                <a:moveTo>
                  <a:pt x="0" y="0"/>
                </a:moveTo>
                <a:lnTo>
                  <a:pt x="1464262" y="0"/>
                </a:lnTo>
                <a:lnTo>
                  <a:pt x="1464262" y="278123"/>
                </a:lnTo>
                <a:lnTo>
                  <a:pt x="0" y="27812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/>
              <a:t>Rui Costa</a:t>
            </a:r>
          </a:p>
        </p:txBody>
      </p:sp>
      <p:sp>
        <p:nvSpPr>
          <p:cNvPr id="18" name="Freeform 17"/>
          <p:cNvSpPr/>
          <p:nvPr/>
        </p:nvSpPr>
        <p:spPr>
          <a:xfrm>
            <a:off x="5261700" y="1767298"/>
            <a:ext cx="1514080" cy="790804"/>
          </a:xfrm>
          <a:custGeom>
            <a:avLst/>
            <a:gdLst>
              <a:gd name="connsiteX0" fmla="*/ 0 w 1325879"/>
              <a:gd name="connsiteY0" fmla="*/ 0 h 703903"/>
              <a:gd name="connsiteX1" fmla="*/ 1325879 w 1325879"/>
              <a:gd name="connsiteY1" fmla="*/ 0 h 703903"/>
              <a:gd name="connsiteX2" fmla="*/ 1325879 w 1325879"/>
              <a:gd name="connsiteY2" fmla="*/ 703903 h 703903"/>
              <a:gd name="connsiteX3" fmla="*/ 0 w 1325879"/>
              <a:gd name="connsiteY3" fmla="*/ 703903 h 703903"/>
              <a:gd name="connsiteX4" fmla="*/ 0 w 1325879"/>
              <a:gd name="connsiteY4" fmla="*/ 0 h 7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879" h="703903">
                <a:moveTo>
                  <a:pt x="0" y="0"/>
                </a:moveTo>
                <a:lnTo>
                  <a:pt x="1325879" y="0"/>
                </a:lnTo>
                <a:lnTo>
                  <a:pt x="1325879" y="703903"/>
                </a:lnTo>
                <a:lnTo>
                  <a:pt x="0" y="7039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/>
              <a:t>CEO</a:t>
            </a:r>
          </a:p>
        </p:txBody>
      </p:sp>
      <p:sp>
        <p:nvSpPr>
          <p:cNvPr id="19" name="Freeform 18"/>
          <p:cNvSpPr/>
          <p:nvPr/>
        </p:nvSpPr>
        <p:spPr>
          <a:xfrm>
            <a:off x="5261700" y="2364910"/>
            <a:ext cx="1514080" cy="235469"/>
          </a:xfrm>
          <a:custGeom>
            <a:avLst/>
            <a:gdLst>
              <a:gd name="connsiteX0" fmla="*/ 0 w 1529279"/>
              <a:gd name="connsiteY0" fmla="*/ 0 h 241531"/>
              <a:gd name="connsiteX1" fmla="*/ 1529279 w 1529279"/>
              <a:gd name="connsiteY1" fmla="*/ 0 h 241531"/>
              <a:gd name="connsiteX2" fmla="*/ 1529279 w 1529279"/>
              <a:gd name="connsiteY2" fmla="*/ 241531 h 241531"/>
              <a:gd name="connsiteX3" fmla="*/ 0 w 1529279"/>
              <a:gd name="connsiteY3" fmla="*/ 241531 h 241531"/>
              <a:gd name="connsiteX4" fmla="*/ 0 w 1529279"/>
              <a:gd name="connsiteY4" fmla="*/ 0 h 24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279" h="241531">
                <a:moveTo>
                  <a:pt x="0" y="0"/>
                </a:moveTo>
                <a:lnTo>
                  <a:pt x="1529279" y="0"/>
                </a:lnTo>
                <a:lnTo>
                  <a:pt x="1529279" y="241531"/>
                </a:lnTo>
                <a:lnTo>
                  <a:pt x="0" y="24153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/>
              <a:t>Sergio </a:t>
            </a:r>
            <a:r>
              <a:rPr lang="en-US" sz="1200" b="1" kern="1200" dirty="0" err="1"/>
              <a:t>Carretero</a:t>
            </a:r>
            <a:endParaRPr lang="en-US" sz="1200" b="1" kern="1200" dirty="0"/>
          </a:p>
        </p:txBody>
      </p:sp>
      <p:sp>
        <p:nvSpPr>
          <p:cNvPr id="20" name="Freeform 19"/>
          <p:cNvSpPr/>
          <p:nvPr/>
        </p:nvSpPr>
        <p:spPr>
          <a:xfrm>
            <a:off x="8748731" y="3818027"/>
            <a:ext cx="1258953" cy="518200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err="1" smtClean="0"/>
              <a:t>Secretaría</a:t>
            </a:r>
            <a:r>
              <a:rPr lang="en-US" sz="1100" b="1" kern="1200" dirty="0" smtClean="0"/>
              <a:t> General. Legal </a:t>
            </a:r>
            <a:r>
              <a:rPr lang="en-US" sz="1100" b="1" kern="1200" dirty="0"/>
              <a:t>y </a:t>
            </a:r>
            <a:r>
              <a:rPr lang="en-US" sz="1100" b="1" kern="1200" dirty="0" err="1"/>
              <a:t>Cumplimiento</a:t>
            </a:r>
            <a:endParaRPr lang="en-US" sz="1100" b="1" kern="1200" dirty="0"/>
          </a:p>
        </p:txBody>
      </p:sp>
      <p:sp>
        <p:nvSpPr>
          <p:cNvPr id="21" name="Freeform 20"/>
          <p:cNvSpPr/>
          <p:nvPr/>
        </p:nvSpPr>
        <p:spPr>
          <a:xfrm>
            <a:off x="8749364" y="4280839"/>
            <a:ext cx="1258320" cy="175658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Carlos </a:t>
            </a:r>
            <a:r>
              <a:rPr lang="en-US" sz="1100" b="1" kern="1200" dirty="0" err="1"/>
              <a:t>Lázaro</a:t>
            </a:r>
            <a:endParaRPr lang="en-US" sz="1100" b="1" kern="1200" dirty="0"/>
          </a:p>
        </p:txBody>
      </p:sp>
      <p:sp>
        <p:nvSpPr>
          <p:cNvPr id="22" name="Freeform 21"/>
          <p:cNvSpPr/>
          <p:nvPr/>
        </p:nvSpPr>
        <p:spPr>
          <a:xfrm>
            <a:off x="179252" y="3804470"/>
            <a:ext cx="1088978" cy="572537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/>
              <a:t>Ventas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918" y="4283146"/>
            <a:ext cx="1216106" cy="180752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Vincent </a:t>
            </a:r>
            <a:r>
              <a:rPr lang="en-US" sz="1100" b="1" kern="1200" dirty="0" err="1"/>
              <a:t>Lehoucq</a:t>
            </a:r>
            <a:endParaRPr lang="en-US" sz="1100" b="1" kern="1200" dirty="0"/>
          </a:p>
        </p:txBody>
      </p:sp>
      <p:sp>
        <p:nvSpPr>
          <p:cNvPr id="24" name="Freeform 23"/>
          <p:cNvSpPr/>
          <p:nvPr/>
        </p:nvSpPr>
        <p:spPr>
          <a:xfrm>
            <a:off x="1424873" y="3813541"/>
            <a:ext cx="1100022" cy="550599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/>
              <a:t>Marketing </a:t>
            </a:r>
          </a:p>
        </p:txBody>
      </p:sp>
      <p:sp>
        <p:nvSpPr>
          <p:cNvPr id="25" name="Freeform 24"/>
          <p:cNvSpPr/>
          <p:nvPr/>
        </p:nvSpPr>
        <p:spPr>
          <a:xfrm>
            <a:off x="1360525" y="4278722"/>
            <a:ext cx="1177494" cy="185176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/>
              <a:t>David Chaze</a:t>
            </a:r>
          </a:p>
        </p:txBody>
      </p:sp>
      <p:sp>
        <p:nvSpPr>
          <p:cNvPr id="26" name="Freeform 25"/>
          <p:cNvSpPr/>
          <p:nvPr/>
        </p:nvSpPr>
        <p:spPr>
          <a:xfrm>
            <a:off x="2654557" y="3813541"/>
            <a:ext cx="1100130" cy="576601"/>
          </a:xfrm>
          <a:custGeom>
            <a:avLst/>
            <a:gdLst>
              <a:gd name="connsiteX0" fmla="*/ 0 w 1079157"/>
              <a:gd name="connsiteY0" fmla="*/ 0 h 518200"/>
              <a:gd name="connsiteX1" fmla="*/ 1079157 w 1079157"/>
              <a:gd name="connsiteY1" fmla="*/ 0 h 518200"/>
              <a:gd name="connsiteX2" fmla="*/ 1079157 w 1079157"/>
              <a:gd name="connsiteY2" fmla="*/ 518200 h 518200"/>
              <a:gd name="connsiteX3" fmla="*/ 0 w 1079157"/>
              <a:gd name="connsiteY3" fmla="*/ 518200 h 518200"/>
              <a:gd name="connsiteX4" fmla="*/ 0 w 1079157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157" h="518200">
                <a:moveTo>
                  <a:pt x="0" y="0"/>
                </a:moveTo>
                <a:lnTo>
                  <a:pt x="1079157" y="0"/>
                </a:lnTo>
                <a:lnTo>
                  <a:pt x="1079157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/>
              <a:t>Operaciones</a:t>
            </a:r>
          </a:p>
        </p:txBody>
      </p:sp>
      <p:sp>
        <p:nvSpPr>
          <p:cNvPr id="27" name="Freeform 26"/>
          <p:cNvSpPr/>
          <p:nvPr/>
        </p:nvSpPr>
        <p:spPr>
          <a:xfrm>
            <a:off x="2591433" y="4273418"/>
            <a:ext cx="1188802" cy="187840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Luis </a:t>
            </a:r>
            <a:r>
              <a:rPr lang="en-US" sz="1100" b="1" kern="1200" dirty="0" err="1"/>
              <a:t>Llorente</a:t>
            </a:r>
            <a:endParaRPr lang="en-US" sz="1100" b="1" kern="1200" dirty="0"/>
          </a:p>
        </p:txBody>
      </p:sp>
      <p:sp>
        <p:nvSpPr>
          <p:cNvPr id="28" name="Freeform 27"/>
          <p:cNvSpPr/>
          <p:nvPr/>
        </p:nvSpPr>
        <p:spPr>
          <a:xfrm>
            <a:off x="5145824" y="3811347"/>
            <a:ext cx="1106784" cy="535381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/>
              <a:t>Finanzas</a:t>
            </a:r>
          </a:p>
        </p:txBody>
      </p:sp>
      <p:sp>
        <p:nvSpPr>
          <p:cNvPr id="29" name="Freeform 28"/>
          <p:cNvSpPr/>
          <p:nvPr/>
        </p:nvSpPr>
        <p:spPr>
          <a:xfrm>
            <a:off x="5089564" y="4273053"/>
            <a:ext cx="1223008" cy="184022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err="1"/>
              <a:t>Belén</a:t>
            </a:r>
            <a:r>
              <a:rPr lang="en-US" sz="1100" b="1" kern="1200" dirty="0"/>
              <a:t> </a:t>
            </a:r>
            <a:r>
              <a:rPr lang="en-US" sz="1100" b="1" dirty="0"/>
              <a:t>Rodríguez</a:t>
            </a:r>
            <a:endParaRPr lang="en-US" sz="1100" b="1" kern="1200" dirty="0"/>
          </a:p>
        </p:txBody>
      </p:sp>
      <p:sp>
        <p:nvSpPr>
          <p:cNvPr id="30" name="Freeform 29"/>
          <p:cNvSpPr/>
          <p:nvPr/>
        </p:nvSpPr>
        <p:spPr>
          <a:xfrm>
            <a:off x="6365169" y="3813541"/>
            <a:ext cx="1104559" cy="552075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Riesgos</a:t>
            </a:r>
          </a:p>
        </p:txBody>
      </p:sp>
      <p:sp>
        <p:nvSpPr>
          <p:cNvPr id="31" name="Freeform 30"/>
          <p:cNvSpPr/>
          <p:nvPr/>
        </p:nvSpPr>
        <p:spPr>
          <a:xfrm>
            <a:off x="6343783" y="4272391"/>
            <a:ext cx="1125945" cy="167440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Cristina Sierra</a:t>
            </a:r>
          </a:p>
        </p:txBody>
      </p:sp>
      <p:sp>
        <p:nvSpPr>
          <p:cNvPr id="32" name="Freeform 31"/>
          <p:cNvSpPr/>
          <p:nvPr/>
        </p:nvSpPr>
        <p:spPr>
          <a:xfrm>
            <a:off x="3870103" y="3813541"/>
            <a:ext cx="1116515" cy="550599"/>
          </a:xfrm>
          <a:custGeom>
            <a:avLst/>
            <a:gdLst>
              <a:gd name="connsiteX0" fmla="*/ 0 w 1141831"/>
              <a:gd name="connsiteY0" fmla="*/ 0 h 518200"/>
              <a:gd name="connsiteX1" fmla="*/ 1141831 w 1141831"/>
              <a:gd name="connsiteY1" fmla="*/ 0 h 518200"/>
              <a:gd name="connsiteX2" fmla="*/ 1141831 w 1141831"/>
              <a:gd name="connsiteY2" fmla="*/ 518200 h 518200"/>
              <a:gd name="connsiteX3" fmla="*/ 0 w 1141831"/>
              <a:gd name="connsiteY3" fmla="*/ 518200 h 518200"/>
              <a:gd name="connsiteX4" fmla="*/ 0 w 1141831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831" h="518200">
                <a:moveTo>
                  <a:pt x="0" y="0"/>
                </a:moveTo>
                <a:lnTo>
                  <a:pt x="1141831" y="0"/>
                </a:lnTo>
                <a:lnTo>
                  <a:pt x="1141831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/>
              <a:t>Recuperaciones</a:t>
            </a:r>
          </a:p>
        </p:txBody>
      </p:sp>
      <p:sp>
        <p:nvSpPr>
          <p:cNvPr id="33" name="Freeform 32"/>
          <p:cNvSpPr/>
          <p:nvPr/>
        </p:nvSpPr>
        <p:spPr>
          <a:xfrm>
            <a:off x="3837638" y="4274555"/>
            <a:ext cx="1203266" cy="188825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Carolina </a:t>
            </a:r>
            <a:r>
              <a:rPr lang="en-US" sz="1100" b="1" dirty="0"/>
              <a:t>Gómez</a:t>
            </a:r>
            <a:endParaRPr lang="en-US" sz="1100" b="1" kern="1200" dirty="0"/>
          </a:p>
        </p:txBody>
      </p:sp>
      <p:sp>
        <p:nvSpPr>
          <p:cNvPr id="34" name="Freeform 33"/>
          <p:cNvSpPr/>
          <p:nvPr/>
        </p:nvSpPr>
        <p:spPr>
          <a:xfrm>
            <a:off x="10290616" y="3811347"/>
            <a:ext cx="1032858" cy="473377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/>
              <a:t>IT</a:t>
            </a:r>
            <a:endParaRPr lang="en-US" sz="1100" b="1" kern="1200"/>
          </a:p>
        </p:txBody>
      </p:sp>
      <p:sp>
        <p:nvSpPr>
          <p:cNvPr id="36" name="Freeform 35"/>
          <p:cNvSpPr/>
          <p:nvPr/>
        </p:nvSpPr>
        <p:spPr>
          <a:xfrm>
            <a:off x="7563737" y="3828369"/>
            <a:ext cx="1101633" cy="518200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/>
              <a:t>RRHH  </a:t>
            </a:r>
          </a:p>
        </p:txBody>
      </p:sp>
      <p:sp>
        <p:nvSpPr>
          <p:cNvPr id="37" name="Freeform 36"/>
          <p:cNvSpPr/>
          <p:nvPr/>
        </p:nvSpPr>
        <p:spPr>
          <a:xfrm>
            <a:off x="7554593" y="4268092"/>
            <a:ext cx="1100129" cy="190989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Pilar Mur     </a:t>
            </a:r>
          </a:p>
        </p:txBody>
      </p:sp>
      <p:sp>
        <p:nvSpPr>
          <p:cNvPr id="40" name="Freeform 39"/>
          <p:cNvSpPr/>
          <p:nvPr/>
        </p:nvSpPr>
        <p:spPr>
          <a:xfrm>
            <a:off x="8717084" y="2685622"/>
            <a:ext cx="1216106" cy="513400"/>
          </a:xfrm>
          <a:custGeom>
            <a:avLst/>
            <a:gdLst>
              <a:gd name="connsiteX0" fmla="*/ 0 w 1000859"/>
              <a:gd name="connsiteY0" fmla="*/ 0 h 518200"/>
              <a:gd name="connsiteX1" fmla="*/ 1000859 w 1000859"/>
              <a:gd name="connsiteY1" fmla="*/ 0 h 518200"/>
              <a:gd name="connsiteX2" fmla="*/ 1000859 w 1000859"/>
              <a:gd name="connsiteY2" fmla="*/ 518200 h 518200"/>
              <a:gd name="connsiteX3" fmla="*/ 0 w 1000859"/>
              <a:gd name="connsiteY3" fmla="*/ 518200 h 518200"/>
              <a:gd name="connsiteX4" fmla="*/ 0 w 1000859"/>
              <a:gd name="connsiteY4" fmla="*/ 0 h 5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59" h="518200">
                <a:moveTo>
                  <a:pt x="0" y="0"/>
                </a:moveTo>
                <a:lnTo>
                  <a:pt x="1000859" y="0"/>
                </a:lnTo>
                <a:lnTo>
                  <a:pt x="1000859" y="518200"/>
                </a:lnTo>
                <a:lnTo>
                  <a:pt x="0" y="5182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312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/>
              <a:t>Auditoria </a:t>
            </a:r>
            <a:r>
              <a:rPr lang="en-US" sz="1200" b="1" kern="1200" dirty="0" err="1"/>
              <a:t>Interna</a:t>
            </a:r>
            <a:endParaRPr lang="en-US" sz="1200" b="1" kern="1200" dirty="0"/>
          </a:p>
        </p:txBody>
      </p:sp>
      <p:sp>
        <p:nvSpPr>
          <p:cNvPr id="41" name="Freeform 40"/>
          <p:cNvSpPr/>
          <p:nvPr/>
        </p:nvSpPr>
        <p:spPr>
          <a:xfrm>
            <a:off x="8717084" y="3212876"/>
            <a:ext cx="1216106" cy="192202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 dirty="0"/>
              <a:t>Manuel </a:t>
            </a:r>
            <a:r>
              <a:rPr lang="en-US" sz="1000" b="1" dirty="0"/>
              <a:t>Rodríguez</a:t>
            </a:r>
            <a:endParaRPr lang="en-US" sz="1000" b="1" kern="1200" dirty="0"/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33452" y="3541011"/>
            <a:ext cx="10056944" cy="10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091092" y="3521969"/>
            <a:ext cx="1" cy="2915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34">
            <a:extLst>
              <a:ext uri="{FF2B5EF4-FFF2-40B4-BE49-F238E27FC236}">
                <a16:creationId xmlns:a16="http://schemas.microsoft.com/office/drawing/2014/main" id="{194832CD-85A6-58EC-7695-CEA030EE9C1B}"/>
              </a:ext>
            </a:extLst>
          </p:cNvPr>
          <p:cNvSpPr/>
          <p:nvPr/>
        </p:nvSpPr>
        <p:spPr>
          <a:xfrm>
            <a:off x="10290615" y="4283146"/>
            <a:ext cx="1032859" cy="187691"/>
          </a:xfrm>
          <a:custGeom>
            <a:avLst/>
            <a:gdLst>
              <a:gd name="connsiteX0" fmla="*/ 0 w 900773"/>
              <a:gd name="connsiteY0" fmla="*/ 0 h 172733"/>
              <a:gd name="connsiteX1" fmla="*/ 900773 w 900773"/>
              <a:gd name="connsiteY1" fmla="*/ 0 h 172733"/>
              <a:gd name="connsiteX2" fmla="*/ 900773 w 900773"/>
              <a:gd name="connsiteY2" fmla="*/ 172733 h 172733"/>
              <a:gd name="connsiteX3" fmla="*/ 0 w 900773"/>
              <a:gd name="connsiteY3" fmla="*/ 172733 h 172733"/>
              <a:gd name="connsiteX4" fmla="*/ 0 w 900773"/>
              <a:gd name="connsiteY4" fmla="*/ 0 h 1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73" h="172733">
                <a:moveTo>
                  <a:pt x="0" y="0"/>
                </a:moveTo>
                <a:lnTo>
                  <a:pt x="900773" y="0"/>
                </a:lnTo>
                <a:lnTo>
                  <a:pt x="900773" y="172733"/>
                </a:lnTo>
                <a:lnTo>
                  <a:pt x="0" y="172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/>
              <a:t>Cesar Diez</a:t>
            </a:r>
            <a:endParaRPr lang="en-US" sz="1100" b="1" kern="1200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DD1CE7C-6576-5F4C-4A7E-6054BF06D962}"/>
              </a:ext>
            </a:extLst>
          </p:cNvPr>
          <p:cNvCxnSpPr/>
          <p:nvPr/>
        </p:nvCxnSpPr>
        <p:spPr>
          <a:xfrm>
            <a:off x="10790396" y="3550462"/>
            <a:ext cx="0" cy="2779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22725"/>
      </p:ext>
    </p:extLst>
  </p:cSld>
  <p:clrMapOvr>
    <a:masterClrMapping/>
  </p:clrMapOvr>
</p:sld>
</file>

<file path=ppt/theme/theme1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4.potx" id="{A75B75E3-5B55-47F4-9599-680D1BC9C25B}" vid="{8CBAB019-9734-4CB4-B83A-BDEF96C6DA5F}"/>
    </a:ext>
  </a:extLst>
</a:theme>
</file>

<file path=ppt/theme/theme2.xml><?xml version="1.0" encoding="utf-8"?>
<a:theme xmlns:a="http://schemas.openxmlformats.org/drawingml/2006/main" name="Stellantis - Chapter tangerin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4.potx" id="{A75B75E3-5B55-47F4-9599-680D1BC9C25B}" vid="{A20E8C28-57A0-476E-BE0F-B1295D3F4ABE}"/>
    </a:ext>
  </a:extLst>
</a:theme>
</file>

<file path=ppt/theme/theme3.xml><?xml version="1.0" encoding="utf-8"?>
<a:theme xmlns:a="http://schemas.openxmlformats.org/drawingml/2006/main" name="Stellantis - Chapter blu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4.potx" id="{A75B75E3-5B55-47F4-9599-680D1BC9C25B}" vid="{CD9DFF46-39B8-432F-9B02-5C7EBAA75BB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a869d1-00ff-4309-874c-c625cc88361a">
      <UserInfo>
        <DisplayName>RUI COSTA PEIXOTO (EXTERNAL)</DisplayName>
        <AccountId>222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8477B9C20E14CA9F0955F91DE4175" ma:contentTypeVersion="7" ma:contentTypeDescription="Crée un document." ma:contentTypeScope="" ma:versionID="bdf393fef91f98c0ec2052a74abcff89">
  <xsd:schema xmlns:xsd="http://www.w3.org/2001/XMLSchema" xmlns:xs="http://www.w3.org/2001/XMLSchema" xmlns:p="http://schemas.microsoft.com/office/2006/metadata/properties" xmlns:ns2="dbb4d87d-46f7-46c1-9bc6-3e0c71c763c1" xmlns:ns3="f5a869d1-00ff-4309-874c-c625cc88361a" targetNamespace="http://schemas.microsoft.com/office/2006/metadata/properties" ma:root="true" ma:fieldsID="248dca1609195abc6b1000cf6104d1b2" ns2:_="" ns3:_="">
    <xsd:import namespace="dbb4d87d-46f7-46c1-9bc6-3e0c71c763c1"/>
    <xsd:import namespace="f5a869d1-00ff-4309-874c-c625cc8836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d87d-46f7-46c1-9bc6-3e0c71c76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869d1-00ff-4309-874c-c625cc8836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A65854-D940-4CA9-B743-316396C3843E}">
  <ds:schemaRefs>
    <ds:schemaRef ds:uri="http://schemas.microsoft.com/office/2006/metadata/properties"/>
    <ds:schemaRef ds:uri="dbb4d87d-46f7-46c1-9bc6-3e0c71c763c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5a869d1-00ff-4309-874c-c625cc88361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4C8F36-E44D-4C66-B03E-8E4C51851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F536B-CFA1-465D-A845-B6D71F4B7818}">
  <ds:schemaRefs>
    <ds:schemaRef ds:uri="dbb4d87d-46f7-46c1-9bc6-3e0c71c763c1"/>
    <ds:schemaRef ds:uri="f5a869d1-00ff-4309-874c-c625cc8836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Stellantis</Template>
  <TotalTime>2158</TotalTime>
  <Words>55</Words>
  <Application>Microsoft Office PowerPoint</Application>
  <PresentationFormat>Panorámica</PresentationFormat>
  <Paragraphs>26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Encode Sans ExpandedSemiBold</vt:lpstr>
      <vt:lpstr>Encode Sans</vt:lpstr>
      <vt:lpstr>Encode Sans ExpandedLight</vt:lpstr>
      <vt:lpstr>Calibri</vt:lpstr>
      <vt:lpstr>Stellantis</vt:lpstr>
      <vt:lpstr>Stellantis - Chapter tangerine</vt:lpstr>
      <vt:lpstr>Stellantis - Chapter blue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 presentation [encode sans expanded light 47 pt] on several lines LOREM IPSUM DOLOR SIT CTETUER SIT PISCINGO</dc:title>
  <dc:creator>Amelie Retailleau</dc:creator>
  <cp:lastModifiedBy>CAROLINA VEGA FRANCES (EXTERNAL)</cp:lastModifiedBy>
  <cp:revision>83</cp:revision>
  <dcterms:created xsi:type="dcterms:W3CDTF">2021-01-20T19:40:16Z</dcterms:created>
  <dcterms:modified xsi:type="dcterms:W3CDTF">2024-09-24T10:09:51Z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0x0101006BC8477B9C20E14CA9F0955F91DE4175</vt:lpwstr>
  </property>
  <property fmtid="{D5CDD505-2E9C-101B-9397-08002B2CF9AE}" pid="3" name="MSIP_Label_2fd53d93-3f4c-4b90-b511-bd6bdbb4fba9_Enabled">
    <vt:lpwstr>true</vt:lpwstr>
  </property>
  <property fmtid="{D5CDD505-2E9C-101B-9397-08002B2CF9AE}" pid="4" name="MSIP_Label_2fd53d93-3f4c-4b90-b511-bd6bdbb4fba9_SetDate">
    <vt:lpwstr>2023-03-23T12:45:21Z</vt:lpwstr>
  </property>
  <property fmtid="{D5CDD505-2E9C-101B-9397-08002B2CF9AE}" pid="5" name="MSIP_Label_2fd53d93-3f4c-4b90-b511-bd6bdbb4fba9_Method">
    <vt:lpwstr>Standard</vt:lpwstr>
  </property>
  <property fmtid="{D5CDD505-2E9C-101B-9397-08002B2CF9AE}" pid="6" name="MSIP_Label_2fd53d93-3f4c-4b90-b511-bd6bdbb4fba9_Name">
    <vt:lpwstr>2fd53d93-3f4c-4b90-b511-bd6bdbb4fba9</vt:lpwstr>
  </property>
  <property fmtid="{D5CDD505-2E9C-101B-9397-08002B2CF9AE}" pid="7" name="MSIP_Label_2fd53d93-3f4c-4b90-b511-bd6bdbb4fba9_SiteId">
    <vt:lpwstr>d852d5cd-724c-4128-8812-ffa5db3f8507</vt:lpwstr>
  </property>
  <property fmtid="{D5CDD505-2E9C-101B-9397-08002B2CF9AE}" pid="8" name="MSIP_Label_2fd53d93-3f4c-4b90-b511-bd6bdbb4fba9_ActionId">
    <vt:lpwstr>d3a3748f-5a14-4414-8a4e-af12ce2b4ec3</vt:lpwstr>
  </property>
  <property fmtid="{D5CDD505-2E9C-101B-9397-08002B2CF9AE}" pid="9" name="MSIP_Label_2fd53d93-3f4c-4b90-b511-bd6bdbb4fba9_ContentBits">
    <vt:lpwstr>0</vt:lpwstr>
  </property>
  <property fmtid="{D5CDD505-2E9C-101B-9397-08002B2CF9AE}" pid="10" name="MediaServiceImageTags">
    <vt:lpwstr/>
  </property>
</Properties>
</file>