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CCBD1-BF1D-4716-97B9-80476B8305F0}" type="datetimeFigureOut">
              <a:rPr lang="es-ES" smtClean="0"/>
              <a:t>23/09/2024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DFFB7-D8C6-48BB-89BE-7A2FFF8667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46B207-691D-4EE2-B9CC-9F376BF0DE6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45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31889" y="2090899"/>
            <a:ext cx="10440000" cy="1548000"/>
          </a:xfrm>
        </p:spPr>
        <p:txBody>
          <a:bodyPr anchor="b"/>
          <a:lstStyle>
            <a:lvl1pPr>
              <a:defRPr sz="50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31889" y="3709352"/>
            <a:ext cx="10440000" cy="792000"/>
          </a:xfrm>
        </p:spPr>
        <p:txBody>
          <a:bodyPr/>
          <a:lstStyle>
            <a:lvl1pPr>
              <a:defRPr sz="2900" b="0">
                <a:solidFill>
                  <a:schemeClr val="bg1"/>
                </a:solidFill>
                <a:latin typeface="+mn-lt"/>
              </a:defRPr>
            </a:lvl1pPr>
            <a:lvl2pPr>
              <a:defRPr sz="2500">
                <a:latin typeface="Encode Sans ExpandedLight" pitchFamily="2" charset="0"/>
              </a:defRPr>
            </a:lvl2pPr>
            <a:lvl3pPr>
              <a:defRPr sz="2500">
                <a:latin typeface="Encode Sans ExpandedLight" pitchFamily="2" charset="0"/>
              </a:defRPr>
            </a:lvl3pPr>
            <a:lvl4pPr>
              <a:defRPr sz="2500">
                <a:latin typeface="Encode Sans ExpandedLight" pitchFamily="2" charset="0"/>
              </a:defRPr>
            </a:lvl4pPr>
            <a:lvl5pPr>
              <a:defRPr sz="2500">
                <a:latin typeface="Encode Sans ExpandedLight" pitchFamily="2" charset="0"/>
              </a:defRPr>
            </a:lvl5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AF78E78-2461-472D-B769-5791333B926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8353" y="229454"/>
            <a:ext cx="2195294" cy="90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7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a graph and a fram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20" name="Espace réservé du graphique 2">
            <a:extLst>
              <a:ext uri="{FF2B5EF4-FFF2-40B4-BE49-F238E27FC236}">
                <a16:creationId xmlns:a16="http://schemas.microsoft.com/office/drawing/2014/main" id="{AAABAA74-A49C-4F16-BABB-0A1D93DDA82F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536400" y="2556822"/>
            <a:ext cx="7019999" cy="3600138"/>
          </a:xfrm>
          <a:noFill/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en-US" noProof="0"/>
              <a:t>Graph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399" y="1337159"/>
            <a:ext cx="7020000" cy="170715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18BF0D1-2051-4CDC-8776-6ACE284695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17908" y="1288067"/>
            <a:ext cx="3656872" cy="4868893"/>
          </a:xfrm>
          <a:custGeom>
            <a:avLst/>
            <a:gdLst>
              <a:gd name="connsiteX0" fmla="*/ 0 w 3656872"/>
              <a:gd name="connsiteY0" fmla="*/ 0 h 4868893"/>
              <a:gd name="connsiteX1" fmla="*/ 3656872 w 3656872"/>
              <a:gd name="connsiteY1" fmla="*/ 0 h 4868893"/>
              <a:gd name="connsiteX2" fmla="*/ 3656872 w 3656872"/>
              <a:gd name="connsiteY2" fmla="*/ 4868893 h 4868893"/>
              <a:gd name="connsiteX3" fmla="*/ 0 w 3656872"/>
              <a:gd name="connsiteY3" fmla="*/ 4868893 h 48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872" h="4868893">
                <a:moveTo>
                  <a:pt x="0" y="0"/>
                </a:moveTo>
                <a:lnTo>
                  <a:pt x="3656872" y="0"/>
                </a:lnTo>
                <a:lnTo>
                  <a:pt x="3656872" y="4868893"/>
                </a:lnTo>
                <a:lnTo>
                  <a:pt x="0" y="486889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88000" tIns="288000" rIns="288000" bIns="288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8566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with 2 texts in 2 fra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20" name="Espace réservé du graphique 2">
            <a:extLst>
              <a:ext uri="{FF2B5EF4-FFF2-40B4-BE49-F238E27FC236}">
                <a16:creationId xmlns:a16="http://schemas.microsoft.com/office/drawing/2014/main" id="{AAABAA74-A49C-4F16-BABB-0A1D93DDA82F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536401" y="1337159"/>
            <a:ext cx="5400000" cy="4819801"/>
          </a:xfrm>
          <a:noFill/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en-US" noProof="0"/>
              <a:t>Graph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9F20727D-5E83-4E0E-9FB9-68D69A7B5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728" y="1288067"/>
            <a:ext cx="5470432" cy="2300953"/>
          </a:xfrm>
          <a:custGeom>
            <a:avLst/>
            <a:gdLst>
              <a:gd name="connsiteX0" fmla="*/ 0 w 5470432"/>
              <a:gd name="connsiteY0" fmla="*/ 0 h 2300953"/>
              <a:gd name="connsiteX1" fmla="*/ 5470432 w 5470432"/>
              <a:gd name="connsiteY1" fmla="*/ 0 h 2300953"/>
              <a:gd name="connsiteX2" fmla="*/ 5470432 w 5470432"/>
              <a:gd name="connsiteY2" fmla="*/ 2300953 h 2300953"/>
              <a:gd name="connsiteX3" fmla="*/ 0 w 5470432"/>
              <a:gd name="connsiteY3" fmla="*/ 2300953 h 23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0432" h="2300953">
                <a:moveTo>
                  <a:pt x="0" y="0"/>
                </a:moveTo>
                <a:lnTo>
                  <a:pt x="5470432" y="0"/>
                </a:lnTo>
                <a:lnTo>
                  <a:pt x="5470432" y="2300953"/>
                </a:lnTo>
                <a:lnTo>
                  <a:pt x="0" y="230095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52000" tIns="252000" rIns="252000" bIns="252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7196165-27AE-443C-AF47-7B6B0DC5965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6728" y="3856007"/>
            <a:ext cx="5470432" cy="2300953"/>
          </a:xfrm>
          <a:custGeom>
            <a:avLst/>
            <a:gdLst>
              <a:gd name="connsiteX0" fmla="*/ 0 w 5470432"/>
              <a:gd name="connsiteY0" fmla="*/ 0 h 2300953"/>
              <a:gd name="connsiteX1" fmla="*/ 5470432 w 5470432"/>
              <a:gd name="connsiteY1" fmla="*/ 0 h 2300953"/>
              <a:gd name="connsiteX2" fmla="*/ 5470432 w 5470432"/>
              <a:gd name="connsiteY2" fmla="*/ 2300953 h 2300953"/>
              <a:gd name="connsiteX3" fmla="*/ 0 w 5470432"/>
              <a:gd name="connsiteY3" fmla="*/ 2300953 h 230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0432" h="2300953">
                <a:moveTo>
                  <a:pt x="0" y="0"/>
                </a:moveTo>
                <a:lnTo>
                  <a:pt x="5470432" y="0"/>
                </a:lnTo>
                <a:lnTo>
                  <a:pt x="5470432" y="2300953"/>
                </a:lnTo>
                <a:lnTo>
                  <a:pt x="0" y="230095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52000" tIns="252000" rIns="252000" bIns="252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03777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highlighting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1337159"/>
            <a:ext cx="11052484" cy="170715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429BDA1B-2BC8-40BC-AA30-CF42B5D03C7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3556" y="3023085"/>
            <a:ext cx="3384000" cy="684000"/>
          </a:xfrm>
          <a:solidFill>
            <a:schemeClr val="tx2"/>
          </a:solid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0" name="Espace réservé du texte 10">
            <a:extLst>
              <a:ext uri="{FF2B5EF4-FFF2-40B4-BE49-F238E27FC236}">
                <a16:creationId xmlns:a16="http://schemas.microsoft.com/office/drawing/2014/main" id="{72106505-DB5F-4F49-8822-4826BDEC7B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398" y="3968439"/>
            <a:ext cx="3491157" cy="234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5E4DDE7-B2AD-4D6E-B1F1-1AA14E6F51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 rot="10800000">
            <a:off x="1787340" y="3675814"/>
            <a:ext cx="1096433" cy="209480"/>
          </a:xfrm>
          <a:custGeom>
            <a:avLst/>
            <a:gdLst>
              <a:gd name="connsiteX0" fmla="*/ 21781 w 1682584"/>
              <a:gd name="connsiteY0" fmla="*/ 278191 h 321468"/>
              <a:gd name="connsiteX1" fmla="*/ 43562 w 1682584"/>
              <a:gd name="connsiteY1" fmla="*/ 299829 h 321468"/>
              <a:gd name="connsiteX2" fmla="*/ 21781 w 1682584"/>
              <a:gd name="connsiteY2" fmla="*/ 321467 h 321468"/>
              <a:gd name="connsiteX3" fmla="*/ 0 w 1682584"/>
              <a:gd name="connsiteY3" fmla="*/ 299829 h 321468"/>
              <a:gd name="connsiteX4" fmla="*/ 21781 w 1682584"/>
              <a:gd name="connsiteY4" fmla="*/ 278191 h 321468"/>
              <a:gd name="connsiteX5" fmla="*/ 1659441 w 1682584"/>
              <a:gd name="connsiteY5" fmla="*/ 274986 h 321468"/>
              <a:gd name="connsiteX6" fmla="*/ 1682584 w 1682584"/>
              <a:gd name="connsiteY6" fmla="*/ 298227 h 321468"/>
              <a:gd name="connsiteX7" fmla="*/ 1659441 w 1682584"/>
              <a:gd name="connsiteY7" fmla="*/ 321468 h 321468"/>
              <a:gd name="connsiteX8" fmla="*/ 1636298 w 1682584"/>
              <a:gd name="connsiteY8" fmla="*/ 298227 h 321468"/>
              <a:gd name="connsiteX9" fmla="*/ 1659441 w 1682584"/>
              <a:gd name="connsiteY9" fmla="*/ 274986 h 321468"/>
              <a:gd name="connsiteX10" fmla="*/ 197391 w 1682584"/>
              <a:gd name="connsiteY10" fmla="*/ 263766 h 321468"/>
              <a:gd name="connsiteX11" fmla="*/ 225979 w 1682584"/>
              <a:gd name="connsiteY11" fmla="*/ 292617 h 321468"/>
              <a:gd name="connsiteX12" fmla="*/ 197391 w 1682584"/>
              <a:gd name="connsiteY12" fmla="*/ 321468 h 321468"/>
              <a:gd name="connsiteX13" fmla="*/ 168803 w 1682584"/>
              <a:gd name="connsiteY13" fmla="*/ 292617 h 321468"/>
              <a:gd name="connsiteX14" fmla="*/ 197391 w 1682584"/>
              <a:gd name="connsiteY14" fmla="*/ 263766 h 321468"/>
              <a:gd name="connsiteX15" fmla="*/ 1453881 w 1682584"/>
              <a:gd name="connsiteY15" fmla="*/ 255752 h 321468"/>
              <a:gd name="connsiteX16" fmla="*/ 1486553 w 1682584"/>
              <a:gd name="connsiteY16" fmla="*/ 288610 h 321468"/>
              <a:gd name="connsiteX17" fmla="*/ 1453881 w 1682584"/>
              <a:gd name="connsiteY17" fmla="*/ 321468 h 321468"/>
              <a:gd name="connsiteX18" fmla="*/ 1421209 w 1682584"/>
              <a:gd name="connsiteY18" fmla="*/ 288610 h 321468"/>
              <a:gd name="connsiteX19" fmla="*/ 1453881 w 1682584"/>
              <a:gd name="connsiteY19" fmla="*/ 255752 h 321468"/>
              <a:gd name="connsiteX20" fmla="*/ 1261936 w 1682584"/>
              <a:gd name="connsiteY20" fmla="*/ 236519 h 321468"/>
              <a:gd name="connsiteX21" fmla="*/ 1304137 w 1682584"/>
              <a:gd name="connsiteY21" fmla="*/ 278993 h 321468"/>
              <a:gd name="connsiteX22" fmla="*/ 1261936 w 1682584"/>
              <a:gd name="connsiteY22" fmla="*/ 321467 h 321468"/>
              <a:gd name="connsiteX23" fmla="*/ 1219735 w 1682584"/>
              <a:gd name="connsiteY23" fmla="*/ 278993 h 321468"/>
              <a:gd name="connsiteX24" fmla="*/ 1261936 w 1682584"/>
              <a:gd name="connsiteY24" fmla="*/ 236519 h 321468"/>
              <a:gd name="connsiteX25" fmla="*/ 374361 w 1682584"/>
              <a:gd name="connsiteY25" fmla="*/ 236519 h 321468"/>
              <a:gd name="connsiteX26" fmla="*/ 416562 w 1682584"/>
              <a:gd name="connsiteY26" fmla="*/ 278993 h 321468"/>
              <a:gd name="connsiteX27" fmla="*/ 374361 w 1682584"/>
              <a:gd name="connsiteY27" fmla="*/ 321467 h 321468"/>
              <a:gd name="connsiteX28" fmla="*/ 332160 w 1682584"/>
              <a:gd name="connsiteY28" fmla="*/ 278993 h 321468"/>
              <a:gd name="connsiteX29" fmla="*/ 374361 w 1682584"/>
              <a:gd name="connsiteY29" fmla="*/ 236519 h 321468"/>
              <a:gd name="connsiteX30" fmla="*/ 722858 w 1682584"/>
              <a:gd name="connsiteY30" fmla="*/ 231710 h 321468"/>
              <a:gd name="connsiteX31" fmla="*/ 767782 w 1682584"/>
              <a:gd name="connsiteY31" fmla="*/ 276589 h 321468"/>
              <a:gd name="connsiteX32" fmla="*/ 722858 w 1682584"/>
              <a:gd name="connsiteY32" fmla="*/ 321468 h 321468"/>
              <a:gd name="connsiteX33" fmla="*/ 677934 w 1682584"/>
              <a:gd name="connsiteY33" fmla="*/ 276589 h 321468"/>
              <a:gd name="connsiteX34" fmla="*/ 722858 w 1682584"/>
              <a:gd name="connsiteY34" fmla="*/ 231710 h 321468"/>
              <a:gd name="connsiteX35" fmla="*/ 1072714 w 1682584"/>
              <a:gd name="connsiteY35" fmla="*/ 223696 h 321468"/>
              <a:gd name="connsiteX36" fmla="*/ 1121721 w 1682584"/>
              <a:gd name="connsiteY36" fmla="*/ 272582 h 321468"/>
              <a:gd name="connsiteX37" fmla="*/ 1072714 w 1682584"/>
              <a:gd name="connsiteY37" fmla="*/ 321468 h 321468"/>
              <a:gd name="connsiteX38" fmla="*/ 1023707 w 1682584"/>
              <a:gd name="connsiteY38" fmla="*/ 272582 h 321468"/>
              <a:gd name="connsiteX39" fmla="*/ 1072714 w 1682584"/>
              <a:gd name="connsiteY39" fmla="*/ 223696 h 321468"/>
              <a:gd name="connsiteX40" fmla="*/ 895744 w 1682584"/>
              <a:gd name="connsiteY40" fmla="*/ 223696 h 321468"/>
              <a:gd name="connsiteX41" fmla="*/ 944751 w 1682584"/>
              <a:gd name="connsiteY41" fmla="*/ 272582 h 321468"/>
              <a:gd name="connsiteX42" fmla="*/ 895744 w 1682584"/>
              <a:gd name="connsiteY42" fmla="*/ 321468 h 321468"/>
              <a:gd name="connsiteX43" fmla="*/ 846737 w 1682584"/>
              <a:gd name="connsiteY43" fmla="*/ 272582 h 321468"/>
              <a:gd name="connsiteX44" fmla="*/ 895744 w 1682584"/>
              <a:gd name="connsiteY44" fmla="*/ 223696 h 321468"/>
              <a:gd name="connsiteX45" fmla="*/ 549970 w 1682584"/>
              <a:gd name="connsiteY45" fmla="*/ 223696 h 321468"/>
              <a:gd name="connsiteX46" fmla="*/ 598977 w 1682584"/>
              <a:gd name="connsiteY46" fmla="*/ 272582 h 321468"/>
              <a:gd name="connsiteX47" fmla="*/ 549970 w 1682584"/>
              <a:gd name="connsiteY47" fmla="*/ 321468 h 321468"/>
              <a:gd name="connsiteX48" fmla="*/ 500963 w 1682584"/>
              <a:gd name="connsiteY48" fmla="*/ 272582 h 321468"/>
              <a:gd name="connsiteX49" fmla="*/ 549970 w 1682584"/>
              <a:gd name="connsiteY49" fmla="*/ 223696 h 321468"/>
              <a:gd name="connsiteX50" fmla="*/ 1161617 w 1682584"/>
              <a:gd name="connsiteY50" fmla="*/ 130686 h 321468"/>
              <a:gd name="connsiteX51" fmla="*/ 1182454 w 1682584"/>
              <a:gd name="connsiteY51" fmla="*/ 151106 h 321468"/>
              <a:gd name="connsiteX52" fmla="*/ 1161617 w 1682584"/>
              <a:gd name="connsiteY52" fmla="*/ 171526 h 321468"/>
              <a:gd name="connsiteX53" fmla="*/ 1140780 w 1682584"/>
              <a:gd name="connsiteY53" fmla="*/ 151106 h 321468"/>
              <a:gd name="connsiteX54" fmla="*/ 1161617 w 1682584"/>
              <a:gd name="connsiteY54" fmla="*/ 130686 h 321468"/>
              <a:gd name="connsiteX55" fmla="*/ 456457 w 1682584"/>
              <a:gd name="connsiteY55" fmla="*/ 130686 h 321468"/>
              <a:gd name="connsiteX56" fmla="*/ 477294 w 1682584"/>
              <a:gd name="connsiteY56" fmla="*/ 151106 h 321468"/>
              <a:gd name="connsiteX57" fmla="*/ 456457 w 1682584"/>
              <a:gd name="connsiteY57" fmla="*/ 171526 h 321468"/>
              <a:gd name="connsiteX58" fmla="*/ 435620 w 1682584"/>
              <a:gd name="connsiteY58" fmla="*/ 151106 h 321468"/>
              <a:gd name="connsiteX59" fmla="*/ 456457 w 1682584"/>
              <a:gd name="connsiteY59" fmla="*/ 130686 h 321468"/>
              <a:gd name="connsiteX60" fmla="*/ 980145 w 1682584"/>
              <a:gd name="connsiteY60" fmla="*/ 100738 h 321468"/>
              <a:gd name="connsiteX61" fmla="*/ 1015539 w 1682584"/>
              <a:gd name="connsiteY61" fmla="*/ 136132 h 321468"/>
              <a:gd name="connsiteX62" fmla="*/ 980145 w 1682584"/>
              <a:gd name="connsiteY62" fmla="*/ 171526 h 321468"/>
              <a:gd name="connsiteX63" fmla="*/ 944751 w 1682584"/>
              <a:gd name="connsiteY63" fmla="*/ 136132 h 321468"/>
              <a:gd name="connsiteX64" fmla="*/ 980145 w 1682584"/>
              <a:gd name="connsiteY64" fmla="*/ 100738 h 321468"/>
              <a:gd name="connsiteX65" fmla="*/ 803042 w 1682584"/>
              <a:gd name="connsiteY65" fmla="*/ 100738 h 321468"/>
              <a:gd name="connsiteX66" fmla="*/ 838304 w 1682584"/>
              <a:gd name="connsiteY66" fmla="*/ 136132 h 321468"/>
              <a:gd name="connsiteX67" fmla="*/ 803042 w 1682584"/>
              <a:gd name="connsiteY67" fmla="*/ 171526 h 321468"/>
              <a:gd name="connsiteX68" fmla="*/ 767780 w 1682584"/>
              <a:gd name="connsiteY68" fmla="*/ 136132 h 321468"/>
              <a:gd name="connsiteX69" fmla="*/ 803042 w 1682584"/>
              <a:gd name="connsiteY69" fmla="*/ 100738 h 321468"/>
              <a:gd name="connsiteX70" fmla="*/ 634239 w 1682584"/>
              <a:gd name="connsiteY70" fmla="*/ 100738 h 321468"/>
              <a:gd name="connsiteX71" fmla="*/ 669501 w 1682584"/>
              <a:gd name="connsiteY71" fmla="*/ 136132 h 321468"/>
              <a:gd name="connsiteX72" fmla="*/ 634239 w 1682584"/>
              <a:gd name="connsiteY72" fmla="*/ 171526 h 321468"/>
              <a:gd name="connsiteX73" fmla="*/ 598977 w 1682584"/>
              <a:gd name="connsiteY73" fmla="*/ 136132 h 321468"/>
              <a:gd name="connsiteX74" fmla="*/ 634239 w 1682584"/>
              <a:gd name="connsiteY74" fmla="*/ 100738 h 321468"/>
              <a:gd name="connsiteX75" fmla="*/ 898467 w 1682584"/>
              <a:gd name="connsiteY75" fmla="*/ 0 h 321468"/>
              <a:gd name="connsiteX76" fmla="*/ 917526 w 1682584"/>
              <a:gd name="connsiteY76" fmla="*/ 19234 h 321468"/>
              <a:gd name="connsiteX77" fmla="*/ 898467 w 1682584"/>
              <a:gd name="connsiteY77" fmla="*/ 38468 h 321468"/>
              <a:gd name="connsiteX78" fmla="*/ 879408 w 1682584"/>
              <a:gd name="connsiteY78" fmla="*/ 19234 h 321468"/>
              <a:gd name="connsiteX79" fmla="*/ 898467 w 1682584"/>
              <a:gd name="connsiteY79" fmla="*/ 0 h 321468"/>
              <a:gd name="connsiteX80" fmla="*/ 716051 w 1682584"/>
              <a:gd name="connsiteY80" fmla="*/ 0 h 321468"/>
              <a:gd name="connsiteX81" fmla="*/ 735110 w 1682584"/>
              <a:gd name="connsiteY81" fmla="*/ 19234 h 321468"/>
              <a:gd name="connsiteX82" fmla="*/ 716051 w 1682584"/>
              <a:gd name="connsiteY82" fmla="*/ 38468 h 321468"/>
              <a:gd name="connsiteX83" fmla="*/ 696992 w 1682584"/>
              <a:gd name="connsiteY83" fmla="*/ 19234 h 321468"/>
              <a:gd name="connsiteX84" fmla="*/ 716051 w 1682584"/>
              <a:gd name="connsiteY84" fmla="*/ 0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584" h="321468">
                <a:moveTo>
                  <a:pt x="21781" y="278191"/>
                </a:moveTo>
                <a:cubicBezTo>
                  <a:pt x="33810" y="278191"/>
                  <a:pt x="43562" y="287879"/>
                  <a:pt x="43562" y="299829"/>
                </a:cubicBezTo>
                <a:cubicBezTo>
                  <a:pt x="43562" y="311779"/>
                  <a:pt x="33810" y="321467"/>
                  <a:pt x="21781" y="321467"/>
                </a:cubicBezTo>
                <a:cubicBezTo>
                  <a:pt x="9752" y="321467"/>
                  <a:pt x="0" y="311779"/>
                  <a:pt x="0" y="299829"/>
                </a:cubicBezTo>
                <a:cubicBezTo>
                  <a:pt x="0" y="287879"/>
                  <a:pt x="9752" y="278191"/>
                  <a:pt x="21781" y="278191"/>
                </a:cubicBezTo>
                <a:close/>
                <a:moveTo>
                  <a:pt x="1659441" y="274986"/>
                </a:moveTo>
                <a:cubicBezTo>
                  <a:pt x="1672223" y="274986"/>
                  <a:pt x="1682584" y="285391"/>
                  <a:pt x="1682584" y="298227"/>
                </a:cubicBezTo>
                <a:cubicBezTo>
                  <a:pt x="1682584" y="311063"/>
                  <a:pt x="1672223" y="321468"/>
                  <a:pt x="1659441" y="321468"/>
                </a:cubicBezTo>
                <a:cubicBezTo>
                  <a:pt x="1646659" y="321468"/>
                  <a:pt x="1636298" y="311063"/>
                  <a:pt x="1636298" y="298227"/>
                </a:cubicBezTo>
                <a:cubicBezTo>
                  <a:pt x="1636298" y="285391"/>
                  <a:pt x="1646659" y="274986"/>
                  <a:pt x="1659441" y="274986"/>
                </a:cubicBezTo>
                <a:close/>
                <a:moveTo>
                  <a:pt x="197391" y="263766"/>
                </a:moveTo>
                <a:cubicBezTo>
                  <a:pt x="213180" y="263766"/>
                  <a:pt x="225979" y="276683"/>
                  <a:pt x="225979" y="292617"/>
                </a:cubicBezTo>
                <a:cubicBezTo>
                  <a:pt x="225979" y="308551"/>
                  <a:pt x="213180" y="321468"/>
                  <a:pt x="197391" y="321468"/>
                </a:cubicBezTo>
                <a:cubicBezTo>
                  <a:pt x="181602" y="321468"/>
                  <a:pt x="168803" y="308551"/>
                  <a:pt x="168803" y="292617"/>
                </a:cubicBezTo>
                <a:cubicBezTo>
                  <a:pt x="168803" y="276683"/>
                  <a:pt x="181602" y="263766"/>
                  <a:pt x="197391" y="263766"/>
                </a:cubicBezTo>
                <a:close/>
                <a:moveTo>
                  <a:pt x="1453881" y="255752"/>
                </a:moveTo>
                <a:cubicBezTo>
                  <a:pt x="1471925" y="255752"/>
                  <a:pt x="1486553" y="270463"/>
                  <a:pt x="1486553" y="288610"/>
                </a:cubicBezTo>
                <a:cubicBezTo>
                  <a:pt x="1486553" y="306757"/>
                  <a:pt x="1471925" y="321468"/>
                  <a:pt x="1453881" y="321468"/>
                </a:cubicBezTo>
                <a:cubicBezTo>
                  <a:pt x="1435837" y="321468"/>
                  <a:pt x="1421209" y="306757"/>
                  <a:pt x="1421209" y="288610"/>
                </a:cubicBezTo>
                <a:cubicBezTo>
                  <a:pt x="1421209" y="270463"/>
                  <a:pt x="1435837" y="255752"/>
                  <a:pt x="1453881" y="255752"/>
                </a:cubicBezTo>
                <a:close/>
                <a:moveTo>
                  <a:pt x="1261936" y="236519"/>
                </a:moveTo>
                <a:cubicBezTo>
                  <a:pt x="1285243" y="236519"/>
                  <a:pt x="1304137" y="255535"/>
                  <a:pt x="1304137" y="278993"/>
                </a:cubicBezTo>
                <a:cubicBezTo>
                  <a:pt x="1304137" y="302451"/>
                  <a:pt x="1285243" y="321467"/>
                  <a:pt x="1261936" y="321467"/>
                </a:cubicBezTo>
                <a:cubicBezTo>
                  <a:pt x="1238629" y="321467"/>
                  <a:pt x="1219735" y="302451"/>
                  <a:pt x="1219735" y="278993"/>
                </a:cubicBezTo>
                <a:cubicBezTo>
                  <a:pt x="1219735" y="255535"/>
                  <a:pt x="1238629" y="236519"/>
                  <a:pt x="1261936" y="236519"/>
                </a:cubicBezTo>
                <a:close/>
                <a:moveTo>
                  <a:pt x="374361" y="236519"/>
                </a:moveTo>
                <a:cubicBezTo>
                  <a:pt x="397668" y="236519"/>
                  <a:pt x="416562" y="255535"/>
                  <a:pt x="416562" y="278993"/>
                </a:cubicBezTo>
                <a:cubicBezTo>
                  <a:pt x="416562" y="302451"/>
                  <a:pt x="397668" y="321467"/>
                  <a:pt x="374361" y="321467"/>
                </a:cubicBezTo>
                <a:cubicBezTo>
                  <a:pt x="351054" y="321467"/>
                  <a:pt x="332160" y="302451"/>
                  <a:pt x="332160" y="278993"/>
                </a:cubicBezTo>
                <a:cubicBezTo>
                  <a:pt x="332160" y="255535"/>
                  <a:pt x="351054" y="236519"/>
                  <a:pt x="374361" y="236519"/>
                </a:cubicBezTo>
                <a:close/>
                <a:moveTo>
                  <a:pt x="722858" y="231710"/>
                </a:moveTo>
                <a:cubicBezTo>
                  <a:pt x="747669" y="231710"/>
                  <a:pt x="767782" y="251803"/>
                  <a:pt x="767782" y="276589"/>
                </a:cubicBezTo>
                <a:cubicBezTo>
                  <a:pt x="767782" y="301375"/>
                  <a:pt x="747669" y="321468"/>
                  <a:pt x="722858" y="321468"/>
                </a:cubicBezTo>
                <a:cubicBezTo>
                  <a:pt x="698047" y="321468"/>
                  <a:pt x="677934" y="301375"/>
                  <a:pt x="677934" y="276589"/>
                </a:cubicBezTo>
                <a:cubicBezTo>
                  <a:pt x="677934" y="251803"/>
                  <a:pt x="698047" y="231710"/>
                  <a:pt x="722858" y="231710"/>
                </a:cubicBezTo>
                <a:close/>
                <a:moveTo>
                  <a:pt x="1072714" y="223696"/>
                </a:moveTo>
                <a:cubicBezTo>
                  <a:pt x="1099780" y="223696"/>
                  <a:pt x="1121721" y="245583"/>
                  <a:pt x="1121721" y="272582"/>
                </a:cubicBezTo>
                <a:cubicBezTo>
                  <a:pt x="1121721" y="299581"/>
                  <a:pt x="1099780" y="321468"/>
                  <a:pt x="1072714" y="321468"/>
                </a:cubicBezTo>
                <a:cubicBezTo>
                  <a:pt x="1045648" y="321468"/>
                  <a:pt x="1023707" y="299581"/>
                  <a:pt x="1023707" y="272582"/>
                </a:cubicBezTo>
                <a:cubicBezTo>
                  <a:pt x="1023707" y="245583"/>
                  <a:pt x="1045648" y="223696"/>
                  <a:pt x="1072714" y="223696"/>
                </a:cubicBezTo>
                <a:close/>
                <a:moveTo>
                  <a:pt x="895744" y="223696"/>
                </a:moveTo>
                <a:cubicBezTo>
                  <a:pt x="922810" y="223696"/>
                  <a:pt x="944751" y="245583"/>
                  <a:pt x="944751" y="272582"/>
                </a:cubicBezTo>
                <a:cubicBezTo>
                  <a:pt x="944751" y="299581"/>
                  <a:pt x="922810" y="321468"/>
                  <a:pt x="895744" y="321468"/>
                </a:cubicBezTo>
                <a:cubicBezTo>
                  <a:pt x="868678" y="321468"/>
                  <a:pt x="846737" y="299581"/>
                  <a:pt x="846737" y="272582"/>
                </a:cubicBezTo>
                <a:cubicBezTo>
                  <a:pt x="846737" y="245583"/>
                  <a:pt x="868678" y="223696"/>
                  <a:pt x="895744" y="223696"/>
                </a:cubicBezTo>
                <a:close/>
                <a:moveTo>
                  <a:pt x="549970" y="223696"/>
                </a:moveTo>
                <a:cubicBezTo>
                  <a:pt x="577036" y="223696"/>
                  <a:pt x="598977" y="245583"/>
                  <a:pt x="598977" y="272582"/>
                </a:cubicBezTo>
                <a:cubicBezTo>
                  <a:pt x="598977" y="299581"/>
                  <a:pt x="577036" y="321468"/>
                  <a:pt x="549970" y="321468"/>
                </a:cubicBezTo>
                <a:cubicBezTo>
                  <a:pt x="522904" y="321468"/>
                  <a:pt x="500963" y="299581"/>
                  <a:pt x="500963" y="272582"/>
                </a:cubicBezTo>
                <a:cubicBezTo>
                  <a:pt x="500963" y="245583"/>
                  <a:pt x="522904" y="223696"/>
                  <a:pt x="549970" y="223696"/>
                </a:cubicBezTo>
                <a:close/>
                <a:moveTo>
                  <a:pt x="1161617" y="130686"/>
                </a:moveTo>
                <a:cubicBezTo>
                  <a:pt x="1173125" y="130686"/>
                  <a:pt x="1182454" y="139828"/>
                  <a:pt x="1182454" y="151106"/>
                </a:cubicBezTo>
                <a:cubicBezTo>
                  <a:pt x="1182454" y="162384"/>
                  <a:pt x="1173125" y="171526"/>
                  <a:pt x="1161617" y="171526"/>
                </a:cubicBezTo>
                <a:cubicBezTo>
                  <a:pt x="1150109" y="171526"/>
                  <a:pt x="1140780" y="162384"/>
                  <a:pt x="1140780" y="151106"/>
                </a:cubicBezTo>
                <a:cubicBezTo>
                  <a:pt x="1140780" y="139828"/>
                  <a:pt x="1150109" y="130686"/>
                  <a:pt x="1161617" y="130686"/>
                </a:cubicBezTo>
                <a:close/>
                <a:moveTo>
                  <a:pt x="456457" y="130686"/>
                </a:moveTo>
                <a:cubicBezTo>
                  <a:pt x="467965" y="130686"/>
                  <a:pt x="477294" y="139828"/>
                  <a:pt x="477294" y="151106"/>
                </a:cubicBezTo>
                <a:cubicBezTo>
                  <a:pt x="477294" y="162384"/>
                  <a:pt x="467965" y="171526"/>
                  <a:pt x="456457" y="171526"/>
                </a:cubicBezTo>
                <a:cubicBezTo>
                  <a:pt x="444949" y="171526"/>
                  <a:pt x="435620" y="162384"/>
                  <a:pt x="435620" y="151106"/>
                </a:cubicBezTo>
                <a:cubicBezTo>
                  <a:pt x="435620" y="139828"/>
                  <a:pt x="444949" y="130686"/>
                  <a:pt x="456457" y="130686"/>
                </a:cubicBezTo>
                <a:close/>
                <a:moveTo>
                  <a:pt x="980145" y="100738"/>
                </a:moveTo>
                <a:cubicBezTo>
                  <a:pt x="999693" y="100738"/>
                  <a:pt x="1015539" y="116584"/>
                  <a:pt x="1015539" y="136132"/>
                </a:cubicBezTo>
                <a:cubicBezTo>
                  <a:pt x="1015539" y="155680"/>
                  <a:pt x="999693" y="171526"/>
                  <a:pt x="980145" y="171526"/>
                </a:cubicBezTo>
                <a:cubicBezTo>
                  <a:pt x="960597" y="171526"/>
                  <a:pt x="944751" y="155680"/>
                  <a:pt x="944751" y="136132"/>
                </a:cubicBezTo>
                <a:cubicBezTo>
                  <a:pt x="944751" y="116584"/>
                  <a:pt x="960597" y="100738"/>
                  <a:pt x="980145" y="100738"/>
                </a:cubicBezTo>
                <a:close/>
                <a:moveTo>
                  <a:pt x="803042" y="100738"/>
                </a:moveTo>
                <a:cubicBezTo>
                  <a:pt x="822517" y="100738"/>
                  <a:pt x="838304" y="116584"/>
                  <a:pt x="838304" y="136132"/>
                </a:cubicBezTo>
                <a:cubicBezTo>
                  <a:pt x="838304" y="155680"/>
                  <a:pt x="822517" y="171526"/>
                  <a:pt x="803042" y="171526"/>
                </a:cubicBezTo>
                <a:cubicBezTo>
                  <a:pt x="783567" y="171526"/>
                  <a:pt x="767780" y="155680"/>
                  <a:pt x="767780" y="136132"/>
                </a:cubicBezTo>
                <a:cubicBezTo>
                  <a:pt x="767780" y="116584"/>
                  <a:pt x="783567" y="100738"/>
                  <a:pt x="803042" y="100738"/>
                </a:cubicBezTo>
                <a:close/>
                <a:moveTo>
                  <a:pt x="634239" y="100738"/>
                </a:moveTo>
                <a:cubicBezTo>
                  <a:pt x="653714" y="100738"/>
                  <a:pt x="669501" y="116584"/>
                  <a:pt x="669501" y="136132"/>
                </a:cubicBezTo>
                <a:cubicBezTo>
                  <a:pt x="669501" y="155680"/>
                  <a:pt x="653714" y="171526"/>
                  <a:pt x="634239" y="171526"/>
                </a:cubicBezTo>
                <a:cubicBezTo>
                  <a:pt x="614764" y="171526"/>
                  <a:pt x="598977" y="155680"/>
                  <a:pt x="598977" y="136132"/>
                </a:cubicBezTo>
                <a:cubicBezTo>
                  <a:pt x="598977" y="116584"/>
                  <a:pt x="614764" y="100738"/>
                  <a:pt x="634239" y="100738"/>
                </a:cubicBezTo>
                <a:close/>
                <a:moveTo>
                  <a:pt x="898467" y="0"/>
                </a:moveTo>
                <a:cubicBezTo>
                  <a:pt x="908993" y="0"/>
                  <a:pt x="917526" y="8611"/>
                  <a:pt x="917526" y="19234"/>
                </a:cubicBezTo>
                <a:cubicBezTo>
                  <a:pt x="917526" y="29857"/>
                  <a:pt x="908993" y="38468"/>
                  <a:pt x="898467" y="38468"/>
                </a:cubicBezTo>
                <a:cubicBezTo>
                  <a:pt x="887941" y="38468"/>
                  <a:pt x="879408" y="29857"/>
                  <a:pt x="879408" y="19234"/>
                </a:cubicBezTo>
                <a:cubicBezTo>
                  <a:pt x="879408" y="8611"/>
                  <a:pt x="887941" y="0"/>
                  <a:pt x="898467" y="0"/>
                </a:cubicBezTo>
                <a:close/>
                <a:moveTo>
                  <a:pt x="716051" y="0"/>
                </a:moveTo>
                <a:cubicBezTo>
                  <a:pt x="726577" y="0"/>
                  <a:pt x="735110" y="8611"/>
                  <a:pt x="735110" y="19234"/>
                </a:cubicBezTo>
                <a:cubicBezTo>
                  <a:pt x="735110" y="29857"/>
                  <a:pt x="726577" y="38468"/>
                  <a:pt x="716051" y="38468"/>
                </a:cubicBezTo>
                <a:cubicBezTo>
                  <a:pt x="705525" y="38468"/>
                  <a:pt x="696992" y="29857"/>
                  <a:pt x="696992" y="19234"/>
                </a:cubicBezTo>
                <a:cubicBezTo>
                  <a:pt x="696992" y="8611"/>
                  <a:pt x="705525" y="0"/>
                  <a:pt x="716051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noProof="0"/>
              <a:t> </a:t>
            </a:r>
          </a:p>
        </p:txBody>
      </p:sp>
      <p:sp>
        <p:nvSpPr>
          <p:cNvPr id="14" name="Espace réservé du texte 10">
            <a:extLst>
              <a:ext uri="{FF2B5EF4-FFF2-40B4-BE49-F238E27FC236}">
                <a16:creationId xmlns:a16="http://schemas.microsoft.com/office/drawing/2014/main" id="{73C17576-3818-4DAF-8697-2FBB1139D9D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09106" y="3023085"/>
            <a:ext cx="3384000" cy="684000"/>
          </a:xfrm>
          <a:solidFill>
            <a:schemeClr val="tx2"/>
          </a:solid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06D58CD4-C66A-40AB-98B4-535A07E2DB9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01948" y="3968439"/>
            <a:ext cx="3491157" cy="234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" name="Espace réservé du texte 12">
            <a:extLst>
              <a:ext uri="{FF2B5EF4-FFF2-40B4-BE49-F238E27FC236}">
                <a16:creationId xmlns:a16="http://schemas.microsoft.com/office/drawing/2014/main" id="{EFF27A7E-9171-4670-8D42-A17E0C0B08A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 rot="10800000">
            <a:off x="5552890" y="3675814"/>
            <a:ext cx="1096433" cy="209480"/>
          </a:xfrm>
          <a:custGeom>
            <a:avLst/>
            <a:gdLst>
              <a:gd name="connsiteX0" fmla="*/ 21781 w 1682584"/>
              <a:gd name="connsiteY0" fmla="*/ 278191 h 321468"/>
              <a:gd name="connsiteX1" fmla="*/ 43562 w 1682584"/>
              <a:gd name="connsiteY1" fmla="*/ 299829 h 321468"/>
              <a:gd name="connsiteX2" fmla="*/ 21781 w 1682584"/>
              <a:gd name="connsiteY2" fmla="*/ 321467 h 321468"/>
              <a:gd name="connsiteX3" fmla="*/ 0 w 1682584"/>
              <a:gd name="connsiteY3" fmla="*/ 299829 h 321468"/>
              <a:gd name="connsiteX4" fmla="*/ 21781 w 1682584"/>
              <a:gd name="connsiteY4" fmla="*/ 278191 h 321468"/>
              <a:gd name="connsiteX5" fmla="*/ 1659441 w 1682584"/>
              <a:gd name="connsiteY5" fmla="*/ 274986 h 321468"/>
              <a:gd name="connsiteX6" fmla="*/ 1682584 w 1682584"/>
              <a:gd name="connsiteY6" fmla="*/ 298227 h 321468"/>
              <a:gd name="connsiteX7" fmla="*/ 1659441 w 1682584"/>
              <a:gd name="connsiteY7" fmla="*/ 321468 h 321468"/>
              <a:gd name="connsiteX8" fmla="*/ 1636298 w 1682584"/>
              <a:gd name="connsiteY8" fmla="*/ 298227 h 321468"/>
              <a:gd name="connsiteX9" fmla="*/ 1659441 w 1682584"/>
              <a:gd name="connsiteY9" fmla="*/ 274986 h 321468"/>
              <a:gd name="connsiteX10" fmla="*/ 197391 w 1682584"/>
              <a:gd name="connsiteY10" fmla="*/ 263766 h 321468"/>
              <a:gd name="connsiteX11" fmla="*/ 225979 w 1682584"/>
              <a:gd name="connsiteY11" fmla="*/ 292617 h 321468"/>
              <a:gd name="connsiteX12" fmla="*/ 197391 w 1682584"/>
              <a:gd name="connsiteY12" fmla="*/ 321468 h 321468"/>
              <a:gd name="connsiteX13" fmla="*/ 168803 w 1682584"/>
              <a:gd name="connsiteY13" fmla="*/ 292617 h 321468"/>
              <a:gd name="connsiteX14" fmla="*/ 197391 w 1682584"/>
              <a:gd name="connsiteY14" fmla="*/ 263766 h 321468"/>
              <a:gd name="connsiteX15" fmla="*/ 1453881 w 1682584"/>
              <a:gd name="connsiteY15" fmla="*/ 255752 h 321468"/>
              <a:gd name="connsiteX16" fmla="*/ 1486553 w 1682584"/>
              <a:gd name="connsiteY16" fmla="*/ 288610 h 321468"/>
              <a:gd name="connsiteX17" fmla="*/ 1453881 w 1682584"/>
              <a:gd name="connsiteY17" fmla="*/ 321468 h 321468"/>
              <a:gd name="connsiteX18" fmla="*/ 1421209 w 1682584"/>
              <a:gd name="connsiteY18" fmla="*/ 288610 h 321468"/>
              <a:gd name="connsiteX19" fmla="*/ 1453881 w 1682584"/>
              <a:gd name="connsiteY19" fmla="*/ 255752 h 321468"/>
              <a:gd name="connsiteX20" fmla="*/ 1261936 w 1682584"/>
              <a:gd name="connsiteY20" fmla="*/ 236519 h 321468"/>
              <a:gd name="connsiteX21" fmla="*/ 1304137 w 1682584"/>
              <a:gd name="connsiteY21" fmla="*/ 278993 h 321468"/>
              <a:gd name="connsiteX22" fmla="*/ 1261936 w 1682584"/>
              <a:gd name="connsiteY22" fmla="*/ 321467 h 321468"/>
              <a:gd name="connsiteX23" fmla="*/ 1219735 w 1682584"/>
              <a:gd name="connsiteY23" fmla="*/ 278993 h 321468"/>
              <a:gd name="connsiteX24" fmla="*/ 1261936 w 1682584"/>
              <a:gd name="connsiteY24" fmla="*/ 236519 h 321468"/>
              <a:gd name="connsiteX25" fmla="*/ 374361 w 1682584"/>
              <a:gd name="connsiteY25" fmla="*/ 236519 h 321468"/>
              <a:gd name="connsiteX26" fmla="*/ 416562 w 1682584"/>
              <a:gd name="connsiteY26" fmla="*/ 278993 h 321468"/>
              <a:gd name="connsiteX27" fmla="*/ 374361 w 1682584"/>
              <a:gd name="connsiteY27" fmla="*/ 321467 h 321468"/>
              <a:gd name="connsiteX28" fmla="*/ 332160 w 1682584"/>
              <a:gd name="connsiteY28" fmla="*/ 278993 h 321468"/>
              <a:gd name="connsiteX29" fmla="*/ 374361 w 1682584"/>
              <a:gd name="connsiteY29" fmla="*/ 236519 h 321468"/>
              <a:gd name="connsiteX30" fmla="*/ 722858 w 1682584"/>
              <a:gd name="connsiteY30" fmla="*/ 231710 h 321468"/>
              <a:gd name="connsiteX31" fmla="*/ 767782 w 1682584"/>
              <a:gd name="connsiteY31" fmla="*/ 276589 h 321468"/>
              <a:gd name="connsiteX32" fmla="*/ 722858 w 1682584"/>
              <a:gd name="connsiteY32" fmla="*/ 321468 h 321468"/>
              <a:gd name="connsiteX33" fmla="*/ 677934 w 1682584"/>
              <a:gd name="connsiteY33" fmla="*/ 276589 h 321468"/>
              <a:gd name="connsiteX34" fmla="*/ 722858 w 1682584"/>
              <a:gd name="connsiteY34" fmla="*/ 231710 h 321468"/>
              <a:gd name="connsiteX35" fmla="*/ 1072714 w 1682584"/>
              <a:gd name="connsiteY35" fmla="*/ 223696 h 321468"/>
              <a:gd name="connsiteX36" fmla="*/ 1121721 w 1682584"/>
              <a:gd name="connsiteY36" fmla="*/ 272582 h 321468"/>
              <a:gd name="connsiteX37" fmla="*/ 1072714 w 1682584"/>
              <a:gd name="connsiteY37" fmla="*/ 321468 h 321468"/>
              <a:gd name="connsiteX38" fmla="*/ 1023707 w 1682584"/>
              <a:gd name="connsiteY38" fmla="*/ 272582 h 321468"/>
              <a:gd name="connsiteX39" fmla="*/ 1072714 w 1682584"/>
              <a:gd name="connsiteY39" fmla="*/ 223696 h 321468"/>
              <a:gd name="connsiteX40" fmla="*/ 895744 w 1682584"/>
              <a:gd name="connsiteY40" fmla="*/ 223696 h 321468"/>
              <a:gd name="connsiteX41" fmla="*/ 944751 w 1682584"/>
              <a:gd name="connsiteY41" fmla="*/ 272582 h 321468"/>
              <a:gd name="connsiteX42" fmla="*/ 895744 w 1682584"/>
              <a:gd name="connsiteY42" fmla="*/ 321468 h 321468"/>
              <a:gd name="connsiteX43" fmla="*/ 846737 w 1682584"/>
              <a:gd name="connsiteY43" fmla="*/ 272582 h 321468"/>
              <a:gd name="connsiteX44" fmla="*/ 895744 w 1682584"/>
              <a:gd name="connsiteY44" fmla="*/ 223696 h 321468"/>
              <a:gd name="connsiteX45" fmla="*/ 549970 w 1682584"/>
              <a:gd name="connsiteY45" fmla="*/ 223696 h 321468"/>
              <a:gd name="connsiteX46" fmla="*/ 598977 w 1682584"/>
              <a:gd name="connsiteY46" fmla="*/ 272582 h 321468"/>
              <a:gd name="connsiteX47" fmla="*/ 549970 w 1682584"/>
              <a:gd name="connsiteY47" fmla="*/ 321468 h 321468"/>
              <a:gd name="connsiteX48" fmla="*/ 500963 w 1682584"/>
              <a:gd name="connsiteY48" fmla="*/ 272582 h 321468"/>
              <a:gd name="connsiteX49" fmla="*/ 549970 w 1682584"/>
              <a:gd name="connsiteY49" fmla="*/ 223696 h 321468"/>
              <a:gd name="connsiteX50" fmla="*/ 1161617 w 1682584"/>
              <a:gd name="connsiteY50" fmla="*/ 130686 h 321468"/>
              <a:gd name="connsiteX51" fmla="*/ 1182454 w 1682584"/>
              <a:gd name="connsiteY51" fmla="*/ 151106 h 321468"/>
              <a:gd name="connsiteX52" fmla="*/ 1161617 w 1682584"/>
              <a:gd name="connsiteY52" fmla="*/ 171526 h 321468"/>
              <a:gd name="connsiteX53" fmla="*/ 1140780 w 1682584"/>
              <a:gd name="connsiteY53" fmla="*/ 151106 h 321468"/>
              <a:gd name="connsiteX54" fmla="*/ 1161617 w 1682584"/>
              <a:gd name="connsiteY54" fmla="*/ 130686 h 321468"/>
              <a:gd name="connsiteX55" fmla="*/ 456457 w 1682584"/>
              <a:gd name="connsiteY55" fmla="*/ 130686 h 321468"/>
              <a:gd name="connsiteX56" fmla="*/ 477294 w 1682584"/>
              <a:gd name="connsiteY56" fmla="*/ 151106 h 321468"/>
              <a:gd name="connsiteX57" fmla="*/ 456457 w 1682584"/>
              <a:gd name="connsiteY57" fmla="*/ 171526 h 321468"/>
              <a:gd name="connsiteX58" fmla="*/ 435620 w 1682584"/>
              <a:gd name="connsiteY58" fmla="*/ 151106 h 321468"/>
              <a:gd name="connsiteX59" fmla="*/ 456457 w 1682584"/>
              <a:gd name="connsiteY59" fmla="*/ 130686 h 321468"/>
              <a:gd name="connsiteX60" fmla="*/ 980145 w 1682584"/>
              <a:gd name="connsiteY60" fmla="*/ 100738 h 321468"/>
              <a:gd name="connsiteX61" fmla="*/ 1015539 w 1682584"/>
              <a:gd name="connsiteY61" fmla="*/ 136132 h 321468"/>
              <a:gd name="connsiteX62" fmla="*/ 980145 w 1682584"/>
              <a:gd name="connsiteY62" fmla="*/ 171526 h 321468"/>
              <a:gd name="connsiteX63" fmla="*/ 944751 w 1682584"/>
              <a:gd name="connsiteY63" fmla="*/ 136132 h 321468"/>
              <a:gd name="connsiteX64" fmla="*/ 980145 w 1682584"/>
              <a:gd name="connsiteY64" fmla="*/ 100738 h 321468"/>
              <a:gd name="connsiteX65" fmla="*/ 803042 w 1682584"/>
              <a:gd name="connsiteY65" fmla="*/ 100738 h 321468"/>
              <a:gd name="connsiteX66" fmla="*/ 838304 w 1682584"/>
              <a:gd name="connsiteY66" fmla="*/ 136132 h 321468"/>
              <a:gd name="connsiteX67" fmla="*/ 803042 w 1682584"/>
              <a:gd name="connsiteY67" fmla="*/ 171526 h 321468"/>
              <a:gd name="connsiteX68" fmla="*/ 767780 w 1682584"/>
              <a:gd name="connsiteY68" fmla="*/ 136132 h 321468"/>
              <a:gd name="connsiteX69" fmla="*/ 803042 w 1682584"/>
              <a:gd name="connsiteY69" fmla="*/ 100738 h 321468"/>
              <a:gd name="connsiteX70" fmla="*/ 634239 w 1682584"/>
              <a:gd name="connsiteY70" fmla="*/ 100738 h 321468"/>
              <a:gd name="connsiteX71" fmla="*/ 669501 w 1682584"/>
              <a:gd name="connsiteY71" fmla="*/ 136132 h 321468"/>
              <a:gd name="connsiteX72" fmla="*/ 634239 w 1682584"/>
              <a:gd name="connsiteY72" fmla="*/ 171526 h 321468"/>
              <a:gd name="connsiteX73" fmla="*/ 598977 w 1682584"/>
              <a:gd name="connsiteY73" fmla="*/ 136132 h 321468"/>
              <a:gd name="connsiteX74" fmla="*/ 634239 w 1682584"/>
              <a:gd name="connsiteY74" fmla="*/ 100738 h 321468"/>
              <a:gd name="connsiteX75" fmla="*/ 898467 w 1682584"/>
              <a:gd name="connsiteY75" fmla="*/ 0 h 321468"/>
              <a:gd name="connsiteX76" fmla="*/ 917526 w 1682584"/>
              <a:gd name="connsiteY76" fmla="*/ 19234 h 321468"/>
              <a:gd name="connsiteX77" fmla="*/ 898467 w 1682584"/>
              <a:gd name="connsiteY77" fmla="*/ 38468 h 321468"/>
              <a:gd name="connsiteX78" fmla="*/ 879408 w 1682584"/>
              <a:gd name="connsiteY78" fmla="*/ 19234 h 321468"/>
              <a:gd name="connsiteX79" fmla="*/ 898467 w 1682584"/>
              <a:gd name="connsiteY79" fmla="*/ 0 h 321468"/>
              <a:gd name="connsiteX80" fmla="*/ 716051 w 1682584"/>
              <a:gd name="connsiteY80" fmla="*/ 0 h 321468"/>
              <a:gd name="connsiteX81" fmla="*/ 735110 w 1682584"/>
              <a:gd name="connsiteY81" fmla="*/ 19234 h 321468"/>
              <a:gd name="connsiteX82" fmla="*/ 716051 w 1682584"/>
              <a:gd name="connsiteY82" fmla="*/ 38468 h 321468"/>
              <a:gd name="connsiteX83" fmla="*/ 696992 w 1682584"/>
              <a:gd name="connsiteY83" fmla="*/ 19234 h 321468"/>
              <a:gd name="connsiteX84" fmla="*/ 716051 w 1682584"/>
              <a:gd name="connsiteY84" fmla="*/ 0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584" h="321468">
                <a:moveTo>
                  <a:pt x="21781" y="278191"/>
                </a:moveTo>
                <a:cubicBezTo>
                  <a:pt x="33810" y="278191"/>
                  <a:pt x="43562" y="287879"/>
                  <a:pt x="43562" y="299829"/>
                </a:cubicBezTo>
                <a:cubicBezTo>
                  <a:pt x="43562" y="311779"/>
                  <a:pt x="33810" y="321467"/>
                  <a:pt x="21781" y="321467"/>
                </a:cubicBezTo>
                <a:cubicBezTo>
                  <a:pt x="9752" y="321467"/>
                  <a:pt x="0" y="311779"/>
                  <a:pt x="0" y="299829"/>
                </a:cubicBezTo>
                <a:cubicBezTo>
                  <a:pt x="0" y="287879"/>
                  <a:pt x="9752" y="278191"/>
                  <a:pt x="21781" y="278191"/>
                </a:cubicBezTo>
                <a:close/>
                <a:moveTo>
                  <a:pt x="1659441" y="274986"/>
                </a:moveTo>
                <a:cubicBezTo>
                  <a:pt x="1672223" y="274986"/>
                  <a:pt x="1682584" y="285391"/>
                  <a:pt x="1682584" y="298227"/>
                </a:cubicBezTo>
                <a:cubicBezTo>
                  <a:pt x="1682584" y="311063"/>
                  <a:pt x="1672223" y="321468"/>
                  <a:pt x="1659441" y="321468"/>
                </a:cubicBezTo>
                <a:cubicBezTo>
                  <a:pt x="1646659" y="321468"/>
                  <a:pt x="1636298" y="311063"/>
                  <a:pt x="1636298" y="298227"/>
                </a:cubicBezTo>
                <a:cubicBezTo>
                  <a:pt x="1636298" y="285391"/>
                  <a:pt x="1646659" y="274986"/>
                  <a:pt x="1659441" y="274986"/>
                </a:cubicBezTo>
                <a:close/>
                <a:moveTo>
                  <a:pt x="197391" y="263766"/>
                </a:moveTo>
                <a:cubicBezTo>
                  <a:pt x="213180" y="263766"/>
                  <a:pt x="225979" y="276683"/>
                  <a:pt x="225979" y="292617"/>
                </a:cubicBezTo>
                <a:cubicBezTo>
                  <a:pt x="225979" y="308551"/>
                  <a:pt x="213180" y="321468"/>
                  <a:pt x="197391" y="321468"/>
                </a:cubicBezTo>
                <a:cubicBezTo>
                  <a:pt x="181602" y="321468"/>
                  <a:pt x="168803" y="308551"/>
                  <a:pt x="168803" y="292617"/>
                </a:cubicBezTo>
                <a:cubicBezTo>
                  <a:pt x="168803" y="276683"/>
                  <a:pt x="181602" y="263766"/>
                  <a:pt x="197391" y="263766"/>
                </a:cubicBezTo>
                <a:close/>
                <a:moveTo>
                  <a:pt x="1453881" y="255752"/>
                </a:moveTo>
                <a:cubicBezTo>
                  <a:pt x="1471925" y="255752"/>
                  <a:pt x="1486553" y="270463"/>
                  <a:pt x="1486553" y="288610"/>
                </a:cubicBezTo>
                <a:cubicBezTo>
                  <a:pt x="1486553" y="306757"/>
                  <a:pt x="1471925" y="321468"/>
                  <a:pt x="1453881" y="321468"/>
                </a:cubicBezTo>
                <a:cubicBezTo>
                  <a:pt x="1435837" y="321468"/>
                  <a:pt x="1421209" y="306757"/>
                  <a:pt x="1421209" y="288610"/>
                </a:cubicBezTo>
                <a:cubicBezTo>
                  <a:pt x="1421209" y="270463"/>
                  <a:pt x="1435837" y="255752"/>
                  <a:pt x="1453881" y="255752"/>
                </a:cubicBezTo>
                <a:close/>
                <a:moveTo>
                  <a:pt x="1261936" y="236519"/>
                </a:moveTo>
                <a:cubicBezTo>
                  <a:pt x="1285243" y="236519"/>
                  <a:pt x="1304137" y="255535"/>
                  <a:pt x="1304137" y="278993"/>
                </a:cubicBezTo>
                <a:cubicBezTo>
                  <a:pt x="1304137" y="302451"/>
                  <a:pt x="1285243" y="321467"/>
                  <a:pt x="1261936" y="321467"/>
                </a:cubicBezTo>
                <a:cubicBezTo>
                  <a:pt x="1238629" y="321467"/>
                  <a:pt x="1219735" y="302451"/>
                  <a:pt x="1219735" y="278993"/>
                </a:cubicBezTo>
                <a:cubicBezTo>
                  <a:pt x="1219735" y="255535"/>
                  <a:pt x="1238629" y="236519"/>
                  <a:pt x="1261936" y="236519"/>
                </a:cubicBezTo>
                <a:close/>
                <a:moveTo>
                  <a:pt x="374361" y="236519"/>
                </a:moveTo>
                <a:cubicBezTo>
                  <a:pt x="397668" y="236519"/>
                  <a:pt x="416562" y="255535"/>
                  <a:pt x="416562" y="278993"/>
                </a:cubicBezTo>
                <a:cubicBezTo>
                  <a:pt x="416562" y="302451"/>
                  <a:pt x="397668" y="321467"/>
                  <a:pt x="374361" y="321467"/>
                </a:cubicBezTo>
                <a:cubicBezTo>
                  <a:pt x="351054" y="321467"/>
                  <a:pt x="332160" y="302451"/>
                  <a:pt x="332160" y="278993"/>
                </a:cubicBezTo>
                <a:cubicBezTo>
                  <a:pt x="332160" y="255535"/>
                  <a:pt x="351054" y="236519"/>
                  <a:pt x="374361" y="236519"/>
                </a:cubicBezTo>
                <a:close/>
                <a:moveTo>
                  <a:pt x="722858" y="231710"/>
                </a:moveTo>
                <a:cubicBezTo>
                  <a:pt x="747669" y="231710"/>
                  <a:pt x="767782" y="251803"/>
                  <a:pt x="767782" y="276589"/>
                </a:cubicBezTo>
                <a:cubicBezTo>
                  <a:pt x="767782" y="301375"/>
                  <a:pt x="747669" y="321468"/>
                  <a:pt x="722858" y="321468"/>
                </a:cubicBezTo>
                <a:cubicBezTo>
                  <a:pt x="698047" y="321468"/>
                  <a:pt x="677934" y="301375"/>
                  <a:pt x="677934" y="276589"/>
                </a:cubicBezTo>
                <a:cubicBezTo>
                  <a:pt x="677934" y="251803"/>
                  <a:pt x="698047" y="231710"/>
                  <a:pt x="722858" y="231710"/>
                </a:cubicBezTo>
                <a:close/>
                <a:moveTo>
                  <a:pt x="1072714" y="223696"/>
                </a:moveTo>
                <a:cubicBezTo>
                  <a:pt x="1099780" y="223696"/>
                  <a:pt x="1121721" y="245583"/>
                  <a:pt x="1121721" y="272582"/>
                </a:cubicBezTo>
                <a:cubicBezTo>
                  <a:pt x="1121721" y="299581"/>
                  <a:pt x="1099780" y="321468"/>
                  <a:pt x="1072714" y="321468"/>
                </a:cubicBezTo>
                <a:cubicBezTo>
                  <a:pt x="1045648" y="321468"/>
                  <a:pt x="1023707" y="299581"/>
                  <a:pt x="1023707" y="272582"/>
                </a:cubicBezTo>
                <a:cubicBezTo>
                  <a:pt x="1023707" y="245583"/>
                  <a:pt x="1045648" y="223696"/>
                  <a:pt x="1072714" y="223696"/>
                </a:cubicBezTo>
                <a:close/>
                <a:moveTo>
                  <a:pt x="895744" y="223696"/>
                </a:moveTo>
                <a:cubicBezTo>
                  <a:pt x="922810" y="223696"/>
                  <a:pt x="944751" y="245583"/>
                  <a:pt x="944751" y="272582"/>
                </a:cubicBezTo>
                <a:cubicBezTo>
                  <a:pt x="944751" y="299581"/>
                  <a:pt x="922810" y="321468"/>
                  <a:pt x="895744" y="321468"/>
                </a:cubicBezTo>
                <a:cubicBezTo>
                  <a:pt x="868678" y="321468"/>
                  <a:pt x="846737" y="299581"/>
                  <a:pt x="846737" y="272582"/>
                </a:cubicBezTo>
                <a:cubicBezTo>
                  <a:pt x="846737" y="245583"/>
                  <a:pt x="868678" y="223696"/>
                  <a:pt x="895744" y="223696"/>
                </a:cubicBezTo>
                <a:close/>
                <a:moveTo>
                  <a:pt x="549970" y="223696"/>
                </a:moveTo>
                <a:cubicBezTo>
                  <a:pt x="577036" y="223696"/>
                  <a:pt x="598977" y="245583"/>
                  <a:pt x="598977" y="272582"/>
                </a:cubicBezTo>
                <a:cubicBezTo>
                  <a:pt x="598977" y="299581"/>
                  <a:pt x="577036" y="321468"/>
                  <a:pt x="549970" y="321468"/>
                </a:cubicBezTo>
                <a:cubicBezTo>
                  <a:pt x="522904" y="321468"/>
                  <a:pt x="500963" y="299581"/>
                  <a:pt x="500963" y="272582"/>
                </a:cubicBezTo>
                <a:cubicBezTo>
                  <a:pt x="500963" y="245583"/>
                  <a:pt x="522904" y="223696"/>
                  <a:pt x="549970" y="223696"/>
                </a:cubicBezTo>
                <a:close/>
                <a:moveTo>
                  <a:pt x="1161617" y="130686"/>
                </a:moveTo>
                <a:cubicBezTo>
                  <a:pt x="1173125" y="130686"/>
                  <a:pt x="1182454" y="139828"/>
                  <a:pt x="1182454" y="151106"/>
                </a:cubicBezTo>
                <a:cubicBezTo>
                  <a:pt x="1182454" y="162384"/>
                  <a:pt x="1173125" y="171526"/>
                  <a:pt x="1161617" y="171526"/>
                </a:cubicBezTo>
                <a:cubicBezTo>
                  <a:pt x="1150109" y="171526"/>
                  <a:pt x="1140780" y="162384"/>
                  <a:pt x="1140780" y="151106"/>
                </a:cubicBezTo>
                <a:cubicBezTo>
                  <a:pt x="1140780" y="139828"/>
                  <a:pt x="1150109" y="130686"/>
                  <a:pt x="1161617" y="130686"/>
                </a:cubicBezTo>
                <a:close/>
                <a:moveTo>
                  <a:pt x="456457" y="130686"/>
                </a:moveTo>
                <a:cubicBezTo>
                  <a:pt x="467965" y="130686"/>
                  <a:pt x="477294" y="139828"/>
                  <a:pt x="477294" y="151106"/>
                </a:cubicBezTo>
                <a:cubicBezTo>
                  <a:pt x="477294" y="162384"/>
                  <a:pt x="467965" y="171526"/>
                  <a:pt x="456457" y="171526"/>
                </a:cubicBezTo>
                <a:cubicBezTo>
                  <a:pt x="444949" y="171526"/>
                  <a:pt x="435620" y="162384"/>
                  <a:pt x="435620" y="151106"/>
                </a:cubicBezTo>
                <a:cubicBezTo>
                  <a:pt x="435620" y="139828"/>
                  <a:pt x="444949" y="130686"/>
                  <a:pt x="456457" y="130686"/>
                </a:cubicBezTo>
                <a:close/>
                <a:moveTo>
                  <a:pt x="980145" y="100738"/>
                </a:moveTo>
                <a:cubicBezTo>
                  <a:pt x="999693" y="100738"/>
                  <a:pt x="1015539" y="116584"/>
                  <a:pt x="1015539" y="136132"/>
                </a:cubicBezTo>
                <a:cubicBezTo>
                  <a:pt x="1015539" y="155680"/>
                  <a:pt x="999693" y="171526"/>
                  <a:pt x="980145" y="171526"/>
                </a:cubicBezTo>
                <a:cubicBezTo>
                  <a:pt x="960597" y="171526"/>
                  <a:pt x="944751" y="155680"/>
                  <a:pt x="944751" y="136132"/>
                </a:cubicBezTo>
                <a:cubicBezTo>
                  <a:pt x="944751" y="116584"/>
                  <a:pt x="960597" y="100738"/>
                  <a:pt x="980145" y="100738"/>
                </a:cubicBezTo>
                <a:close/>
                <a:moveTo>
                  <a:pt x="803042" y="100738"/>
                </a:moveTo>
                <a:cubicBezTo>
                  <a:pt x="822517" y="100738"/>
                  <a:pt x="838304" y="116584"/>
                  <a:pt x="838304" y="136132"/>
                </a:cubicBezTo>
                <a:cubicBezTo>
                  <a:pt x="838304" y="155680"/>
                  <a:pt x="822517" y="171526"/>
                  <a:pt x="803042" y="171526"/>
                </a:cubicBezTo>
                <a:cubicBezTo>
                  <a:pt x="783567" y="171526"/>
                  <a:pt x="767780" y="155680"/>
                  <a:pt x="767780" y="136132"/>
                </a:cubicBezTo>
                <a:cubicBezTo>
                  <a:pt x="767780" y="116584"/>
                  <a:pt x="783567" y="100738"/>
                  <a:pt x="803042" y="100738"/>
                </a:cubicBezTo>
                <a:close/>
                <a:moveTo>
                  <a:pt x="634239" y="100738"/>
                </a:moveTo>
                <a:cubicBezTo>
                  <a:pt x="653714" y="100738"/>
                  <a:pt x="669501" y="116584"/>
                  <a:pt x="669501" y="136132"/>
                </a:cubicBezTo>
                <a:cubicBezTo>
                  <a:pt x="669501" y="155680"/>
                  <a:pt x="653714" y="171526"/>
                  <a:pt x="634239" y="171526"/>
                </a:cubicBezTo>
                <a:cubicBezTo>
                  <a:pt x="614764" y="171526"/>
                  <a:pt x="598977" y="155680"/>
                  <a:pt x="598977" y="136132"/>
                </a:cubicBezTo>
                <a:cubicBezTo>
                  <a:pt x="598977" y="116584"/>
                  <a:pt x="614764" y="100738"/>
                  <a:pt x="634239" y="100738"/>
                </a:cubicBezTo>
                <a:close/>
                <a:moveTo>
                  <a:pt x="898467" y="0"/>
                </a:moveTo>
                <a:cubicBezTo>
                  <a:pt x="908993" y="0"/>
                  <a:pt x="917526" y="8611"/>
                  <a:pt x="917526" y="19234"/>
                </a:cubicBezTo>
                <a:cubicBezTo>
                  <a:pt x="917526" y="29857"/>
                  <a:pt x="908993" y="38468"/>
                  <a:pt x="898467" y="38468"/>
                </a:cubicBezTo>
                <a:cubicBezTo>
                  <a:pt x="887941" y="38468"/>
                  <a:pt x="879408" y="29857"/>
                  <a:pt x="879408" y="19234"/>
                </a:cubicBezTo>
                <a:cubicBezTo>
                  <a:pt x="879408" y="8611"/>
                  <a:pt x="887941" y="0"/>
                  <a:pt x="898467" y="0"/>
                </a:cubicBezTo>
                <a:close/>
                <a:moveTo>
                  <a:pt x="716051" y="0"/>
                </a:moveTo>
                <a:cubicBezTo>
                  <a:pt x="726577" y="0"/>
                  <a:pt x="735110" y="8611"/>
                  <a:pt x="735110" y="19234"/>
                </a:cubicBezTo>
                <a:cubicBezTo>
                  <a:pt x="735110" y="29857"/>
                  <a:pt x="726577" y="38468"/>
                  <a:pt x="716051" y="38468"/>
                </a:cubicBezTo>
                <a:cubicBezTo>
                  <a:pt x="705525" y="38468"/>
                  <a:pt x="696992" y="29857"/>
                  <a:pt x="696992" y="19234"/>
                </a:cubicBezTo>
                <a:cubicBezTo>
                  <a:pt x="696992" y="8611"/>
                  <a:pt x="705525" y="0"/>
                  <a:pt x="716051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noProof="0"/>
              <a:t> 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929A8655-1F53-480F-8591-3D24D79A7B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74656" y="3023085"/>
            <a:ext cx="3384000" cy="684000"/>
          </a:xfrm>
          <a:solidFill>
            <a:schemeClr val="tx2"/>
          </a:solidFill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  <a:latin typeface="+mj-lt"/>
              </a:defRPr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NN</a:t>
            </a:r>
          </a:p>
        </p:txBody>
      </p:sp>
      <p:sp>
        <p:nvSpPr>
          <p:cNvPr id="19" name="Espace réservé du texte 10">
            <a:extLst>
              <a:ext uri="{FF2B5EF4-FFF2-40B4-BE49-F238E27FC236}">
                <a16:creationId xmlns:a16="http://schemas.microsoft.com/office/drawing/2014/main" id="{2B9BEC67-6961-47E7-8313-1489F4F11B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7498" y="3968439"/>
            <a:ext cx="3491157" cy="2340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Espace réservé du texte 12">
            <a:extLst>
              <a:ext uri="{FF2B5EF4-FFF2-40B4-BE49-F238E27FC236}">
                <a16:creationId xmlns:a16="http://schemas.microsoft.com/office/drawing/2014/main" id="{A1E2C166-5791-40DB-903C-66BC65C0DDA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0800000">
            <a:off x="9318440" y="3675814"/>
            <a:ext cx="1096433" cy="209480"/>
          </a:xfrm>
          <a:custGeom>
            <a:avLst/>
            <a:gdLst>
              <a:gd name="connsiteX0" fmla="*/ 21781 w 1682584"/>
              <a:gd name="connsiteY0" fmla="*/ 278191 h 321468"/>
              <a:gd name="connsiteX1" fmla="*/ 43562 w 1682584"/>
              <a:gd name="connsiteY1" fmla="*/ 299829 h 321468"/>
              <a:gd name="connsiteX2" fmla="*/ 21781 w 1682584"/>
              <a:gd name="connsiteY2" fmla="*/ 321467 h 321468"/>
              <a:gd name="connsiteX3" fmla="*/ 0 w 1682584"/>
              <a:gd name="connsiteY3" fmla="*/ 299829 h 321468"/>
              <a:gd name="connsiteX4" fmla="*/ 21781 w 1682584"/>
              <a:gd name="connsiteY4" fmla="*/ 278191 h 321468"/>
              <a:gd name="connsiteX5" fmla="*/ 1659441 w 1682584"/>
              <a:gd name="connsiteY5" fmla="*/ 274986 h 321468"/>
              <a:gd name="connsiteX6" fmla="*/ 1682584 w 1682584"/>
              <a:gd name="connsiteY6" fmla="*/ 298227 h 321468"/>
              <a:gd name="connsiteX7" fmla="*/ 1659441 w 1682584"/>
              <a:gd name="connsiteY7" fmla="*/ 321468 h 321468"/>
              <a:gd name="connsiteX8" fmla="*/ 1636298 w 1682584"/>
              <a:gd name="connsiteY8" fmla="*/ 298227 h 321468"/>
              <a:gd name="connsiteX9" fmla="*/ 1659441 w 1682584"/>
              <a:gd name="connsiteY9" fmla="*/ 274986 h 321468"/>
              <a:gd name="connsiteX10" fmla="*/ 197391 w 1682584"/>
              <a:gd name="connsiteY10" fmla="*/ 263766 h 321468"/>
              <a:gd name="connsiteX11" fmla="*/ 225979 w 1682584"/>
              <a:gd name="connsiteY11" fmla="*/ 292617 h 321468"/>
              <a:gd name="connsiteX12" fmla="*/ 197391 w 1682584"/>
              <a:gd name="connsiteY12" fmla="*/ 321468 h 321468"/>
              <a:gd name="connsiteX13" fmla="*/ 168803 w 1682584"/>
              <a:gd name="connsiteY13" fmla="*/ 292617 h 321468"/>
              <a:gd name="connsiteX14" fmla="*/ 197391 w 1682584"/>
              <a:gd name="connsiteY14" fmla="*/ 263766 h 321468"/>
              <a:gd name="connsiteX15" fmla="*/ 1453881 w 1682584"/>
              <a:gd name="connsiteY15" fmla="*/ 255752 h 321468"/>
              <a:gd name="connsiteX16" fmla="*/ 1486553 w 1682584"/>
              <a:gd name="connsiteY16" fmla="*/ 288610 h 321468"/>
              <a:gd name="connsiteX17" fmla="*/ 1453881 w 1682584"/>
              <a:gd name="connsiteY17" fmla="*/ 321468 h 321468"/>
              <a:gd name="connsiteX18" fmla="*/ 1421209 w 1682584"/>
              <a:gd name="connsiteY18" fmla="*/ 288610 h 321468"/>
              <a:gd name="connsiteX19" fmla="*/ 1453881 w 1682584"/>
              <a:gd name="connsiteY19" fmla="*/ 255752 h 321468"/>
              <a:gd name="connsiteX20" fmla="*/ 1261936 w 1682584"/>
              <a:gd name="connsiteY20" fmla="*/ 236519 h 321468"/>
              <a:gd name="connsiteX21" fmla="*/ 1304137 w 1682584"/>
              <a:gd name="connsiteY21" fmla="*/ 278993 h 321468"/>
              <a:gd name="connsiteX22" fmla="*/ 1261936 w 1682584"/>
              <a:gd name="connsiteY22" fmla="*/ 321467 h 321468"/>
              <a:gd name="connsiteX23" fmla="*/ 1219735 w 1682584"/>
              <a:gd name="connsiteY23" fmla="*/ 278993 h 321468"/>
              <a:gd name="connsiteX24" fmla="*/ 1261936 w 1682584"/>
              <a:gd name="connsiteY24" fmla="*/ 236519 h 321468"/>
              <a:gd name="connsiteX25" fmla="*/ 374361 w 1682584"/>
              <a:gd name="connsiteY25" fmla="*/ 236519 h 321468"/>
              <a:gd name="connsiteX26" fmla="*/ 416562 w 1682584"/>
              <a:gd name="connsiteY26" fmla="*/ 278993 h 321468"/>
              <a:gd name="connsiteX27" fmla="*/ 374361 w 1682584"/>
              <a:gd name="connsiteY27" fmla="*/ 321467 h 321468"/>
              <a:gd name="connsiteX28" fmla="*/ 332160 w 1682584"/>
              <a:gd name="connsiteY28" fmla="*/ 278993 h 321468"/>
              <a:gd name="connsiteX29" fmla="*/ 374361 w 1682584"/>
              <a:gd name="connsiteY29" fmla="*/ 236519 h 321468"/>
              <a:gd name="connsiteX30" fmla="*/ 722858 w 1682584"/>
              <a:gd name="connsiteY30" fmla="*/ 231710 h 321468"/>
              <a:gd name="connsiteX31" fmla="*/ 767782 w 1682584"/>
              <a:gd name="connsiteY31" fmla="*/ 276589 h 321468"/>
              <a:gd name="connsiteX32" fmla="*/ 722858 w 1682584"/>
              <a:gd name="connsiteY32" fmla="*/ 321468 h 321468"/>
              <a:gd name="connsiteX33" fmla="*/ 677934 w 1682584"/>
              <a:gd name="connsiteY33" fmla="*/ 276589 h 321468"/>
              <a:gd name="connsiteX34" fmla="*/ 722858 w 1682584"/>
              <a:gd name="connsiteY34" fmla="*/ 231710 h 321468"/>
              <a:gd name="connsiteX35" fmla="*/ 1072714 w 1682584"/>
              <a:gd name="connsiteY35" fmla="*/ 223696 h 321468"/>
              <a:gd name="connsiteX36" fmla="*/ 1121721 w 1682584"/>
              <a:gd name="connsiteY36" fmla="*/ 272582 h 321468"/>
              <a:gd name="connsiteX37" fmla="*/ 1072714 w 1682584"/>
              <a:gd name="connsiteY37" fmla="*/ 321468 h 321468"/>
              <a:gd name="connsiteX38" fmla="*/ 1023707 w 1682584"/>
              <a:gd name="connsiteY38" fmla="*/ 272582 h 321468"/>
              <a:gd name="connsiteX39" fmla="*/ 1072714 w 1682584"/>
              <a:gd name="connsiteY39" fmla="*/ 223696 h 321468"/>
              <a:gd name="connsiteX40" fmla="*/ 895744 w 1682584"/>
              <a:gd name="connsiteY40" fmla="*/ 223696 h 321468"/>
              <a:gd name="connsiteX41" fmla="*/ 944751 w 1682584"/>
              <a:gd name="connsiteY41" fmla="*/ 272582 h 321468"/>
              <a:gd name="connsiteX42" fmla="*/ 895744 w 1682584"/>
              <a:gd name="connsiteY42" fmla="*/ 321468 h 321468"/>
              <a:gd name="connsiteX43" fmla="*/ 846737 w 1682584"/>
              <a:gd name="connsiteY43" fmla="*/ 272582 h 321468"/>
              <a:gd name="connsiteX44" fmla="*/ 895744 w 1682584"/>
              <a:gd name="connsiteY44" fmla="*/ 223696 h 321468"/>
              <a:gd name="connsiteX45" fmla="*/ 549970 w 1682584"/>
              <a:gd name="connsiteY45" fmla="*/ 223696 h 321468"/>
              <a:gd name="connsiteX46" fmla="*/ 598977 w 1682584"/>
              <a:gd name="connsiteY46" fmla="*/ 272582 h 321468"/>
              <a:gd name="connsiteX47" fmla="*/ 549970 w 1682584"/>
              <a:gd name="connsiteY47" fmla="*/ 321468 h 321468"/>
              <a:gd name="connsiteX48" fmla="*/ 500963 w 1682584"/>
              <a:gd name="connsiteY48" fmla="*/ 272582 h 321468"/>
              <a:gd name="connsiteX49" fmla="*/ 549970 w 1682584"/>
              <a:gd name="connsiteY49" fmla="*/ 223696 h 321468"/>
              <a:gd name="connsiteX50" fmla="*/ 1161617 w 1682584"/>
              <a:gd name="connsiteY50" fmla="*/ 130686 h 321468"/>
              <a:gd name="connsiteX51" fmla="*/ 1182454 w 1682584"/>
              <a:gd name="connsiteY51" fmla="*/ 151106 h 321468"/>
              <a:gd name="connsiteX52" fmla="*/ 1161617 w 1682584"/>
              <a:gd name="connsiteY52" fmla="*/ 171526 h 321468"/>
              <a:gd name="connsiteX53" fmla="*/ 1140780 w 1682584"/>
              <a:gd name="connsiteY53" fmla="*/ 151106 h 321468"/>
              <a:gd name="connsiteX54" fmla="*/ 1161617 w 1682584"/>
              <a:gd name="connsiteY54" fmla="*/ 130686 h 321468"/>
              <a:gd name="connsiteX55" fmla="*/ 456457 w 1682584"/>
              <a:gd name="connsiteY55" fmla="*/ 130686 h 321468"/>
              <a:gd name="connsiteX56" fmla="*/ 477294 w 1682584"/>
              <a:gd name="connsiteY56" fmla="*/ 151106 h 321468"/>
              <a:gd name="connsiteX57" fmla="*/ 456457 w 1682584"/>
              <a:gd name="connsiteY57" fmla="*/ 171526 h 321468"/>
              <a:gd name="connsiteX58" fmla="*/ 435620 w 1682584"/>
              <a:gd name="connsiteY58" fmla="*/ 151106 h 321468"/>
              <a:gd name="connsiteX59" fmla="*/ 456457 w 1682584"/>
              <a:gd name="connsiteY59" fmla="*/ 130686 h 321468"/>
              <a:gd name="connsiteX60" fmla="*/ 980145 w 1682584"/>
              <a:gd name="connsiteY60" fmla="*/ 100738 h 321468"/>
              <a:gd name="connsiteX61" fmla="*/ 1015539 w 1682584"/>
              <a:gd name="connsiteY61" fmla="*/ 136132 h 321468"/>
              <a:gd name="connsiteX62" fmla="*/ 980145 w 1682584"/>
              <a:gd name="connsiteY62" fmla="*/ 171526 h 321468"/>
              <a:gd name="connsiteX63" fmla="*/ 944751 w 1682584"/>
              <a:gd name="connsiteY63" fmla="*/ 136132 h 321468"/>
              <a:gd name="connsiteX64" fmla="*/ 980145 w 1682584"/>
              <a:gd name="connsiteY64" fmla="*/ 100738 h 321468"/>
              <a:gd name="connsiteX65" fmla="*/ 803042 w 1682584"/>
              <a:gd name="connsiteY65" fmla="*/ 100738 h 321468"/>
              <a:gd name="connsiteX66" fmla="*/ 838304 w 1682584"/>
              <a:gd name="connsiteY66" fmla="*/ 136132 h 321468"/>
              <a:gd name="connsiteX67" fmla="*/ 803042 w 1682584"/>
              <a:gd name="connsiteY67" fmla="*/ 171526 h 321468"/>
              <a:gd name="connsiteX68" fmla="*/ 767780 w 1682584"/>
              <a:gd name="connsiteY68" fmla="*/ 136132 h 321468"/>
              <a:gd name="connsiteX69" fmla="*/ 803042 w 1682584"/>
              <a:gd name="connsiteY69" fmla="*/ 100738 h 321468"/>
              <a:gd name="connsiteX70" fmla="*/ 634239 w 1682584"/>
              <a:gd name="connsiteY70" fmla="*/ 100738 h 321468"/>
              <a:gd name="connsiteX71" fmla="*/ 669501 w 1682584"/>
              <a:gd name="connsiteY71" fmla="*/ 136132 h 321468"/>
              <a:gd name="connsiteX72" fmla="*/ 634239 w 1682584"/>
              <a:gd name="connsiteY72" fmla="*/ 171526 h 321468"/>
              <a:gd name="connsiteX73" fmla="*/ 598977 w 1682584"/>
              <a:gd name="connsiteY73" fmla="*/ 136132 h 321468"/>
              <a:gd name="connsiteX74" fmla="*/ 634239 w 1682584"/>
              <a:gd name="connsiteY74" fmla="*/ 100738 h 321468"/>
              <a:gd name="connsiteX75" fmla="*/ 898467 w 1682584"/>
              <a:gd name="connsiteY75" fmla="*/ 0 h 321468"/>
              <a:gd name="connsiteX76" fmla="*/ 917526 w 1682584"/>
              <a:gd name="connsiteY76" fmla="*/ 19234 h 321468"/>
              <a:gd name="connsiteX77" fmla="*/ 898467 w 1682584"/>
              <a:gd name="connsiteY77" fmla="*/ 38468 h 321468"/>
              <a:gd name="connsiteX78" fmla="*/ 879408 w 1682584"/>
              <a:gd name="connsiteY78" fmla="*/ 19234 h 321468"/>
              <a:gd name="connsiteX79" fmla="*/ 898467 w 1682584"/>
              <a:gd name="connsiteY79" fmla="*/ 0 h 321468"/>
              <a:gd name="connsiteX80" fmla="*/ 716051 w 1682584"/>
              <a:gd name="connsiteY80" fmla="*/ 0 h 321468"/>
              <a:gd name="connsiteX81" fmla="*/ 735110 w 1682584"/>
              <a:gd name="connsiteY81" fmla="*/ 19234 h 321468"/>
              <a:gd name="connsiteX82" fmla="*/ 716051 w 1682584"/>
              <a:gd name="connsiteY82" fmla="*/ 38468 h 321468"/>
              <a:gd name="connsiteX83" fmla="*/ 696992 w 1682584"/>
              <a:gd name="connsiteY83" fmla="*/ 19234 h 321468"/>
              <a:gd name="connsiteX84" fmla="*/ 716051 w 1682584"/>
              <a:gd name="connsiteY84" fmla="*/ 0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584" h="321468">
                <a:moveTo>
                  <a:pt x="21781" y="278191"/>
                </a:moveTo>
                <a:cubicBezTo>
                  <a:pt x="33810" y="278191"/>
                  <a:pt x="43562" y="287879"/>
                  <a:pt x="43562" y="299829"/>
                </a:cubicBezTo>
                <a:cubicBezTo>
                  <a:pt x="43562" y="311779"/>
                  <a:pt x="33810" y="321467"/>
                  <a:pt x="21781" y="321467"/>
                </a:cubicBezTo>
                <a:cubicBezTo>
                  <a:pt x="9752" y="321467"/>
                  <a:pt x="0" y="311779"/>
                  <a:pt x="0" y="299829"/>
                </a:cubicBezTo>
                <a:cubicBezTo>
                  <a:pt x="0" y="287879"/>
                  <a:pt x="9752" y="278191"/>
                  <a:pt x="21781" y="278191"/>
                </a:cubicBezTo>
                <a:close/>
                <a:moveTo>
                  <a:pt x="1659441" y="274986"/>
                </a:moveTo>
                <a:cubicBezTo>
                  <a:pt x="1672223" y="274986"/>
                  <a:pt x="1682584" y="285391"/>
                  <a:pt x="1682584" y="298227"/>
                </a:cubicBezTo>
                <a:cubicBezTo>
                  <a:pt x="1682584" y="311063"/>
                  <a:pt x="1672223" y="321468"/>
                  <a:pt x="1659441" y="321468"/>
                </a:cubicBezTo>
                <a:cubicBezTo>
                  <a:pt x="1646659" y="321468"/>
                  <a:pt x="1636298" y="311063"/>
                  <a:pt x="1636298" y="298227"/>
                </a:cubicBezTo>
                <a:cubicBezTo>
                  <a:pt x="1636298" y="285391"/>
                  <a:pt x="1646659" y="274986"/>
                  <a:pt x="1659441" y="274986"/>
                </a:cubicBezTo>
                <a:close/>
                <a:moveTo>
                  <a:pt x="197391" y="263766"/>
                </a:moveTo>
                <a:cubicBezTo>
                  <a:pt x="213180" y="263766"/>
                  <a:pt x="225979" y="276683"/>
                  <a:pt x="225979" y="292617"/>
                </a:cubicBezTo>
                <a:cubicBezTo>
                  <a:pt x="225979" y="308551"/>
                  <a:pt x="213180" y="321468"/>
                  <a:pt x="197391" y="321468"/>
                </a:cubicBezTo>
                <a:cubicBezTo>
                  <a:pt x="181602" y="321468"/>
                  <a:pt x="168803" y="308551"/>
                  <a:pt x="168803" y="292617"/>
                </a:cubicBezTo>
                <a:cubicBezTo>
                  <a:pt x="168803" y="276683"/>
                  <a:pt x="181602" y="263766"/>
                  <a:pt x="197391" y="263766"/>
                </a:cubicBezTo>
                <a:close/>
                <a:moveTo>
                  <a:pt x="1453881" y="255752"/>
                </a:moveTo>
                <a:cubicBezTo>
                  <a:pt x="1471925" y="255752"/>
                  <a:pt x="1486553" y="270463"/>
                  <a:pt x="1486553" y="288610"/>
                </a:cubicBezTo>
                <a:cubicBezTo>
                  <a:pt x="1486553" y="306757"/>
                  <a:pt x="1471925" y="321468"/>
                  <a:pt x="1453881" y="321468"/>
                </a:cubicBezTo>
                <a:cubicBezTo>
                  <a:pt x="1435837" y="321468"/>
                  <a:pt x="1421209" y="306757"/>
                  <a:pt x="1421209" y="288610"/>
                </a:cubicBezTo>
                <a:cubicBezTo>
                  <a:pt x="1421209" y="270463"/>
                  <a:pt x="1435837" y="255752"/>
                  <a:pt x="1453881" y="255752"/>
                </a:cubicBezTo>
                <a:close/>
                <a:moveTo>
                  <a:pt x="1261936" y="236519"/>
                </a:moveTo>
                <a:cubicBezTo>
                  <a:pt x="1285243" y="236519"/>
                  <a:pt x="1304137" y="255535"/>
                  <a:pt x="1304137" y="278993"/>
                </a:cubicBezTo>
                <a:cubicBezTo>
                  <a:pt x="1304137" y="302451"/>
                  <a:pt x="1285243" y="321467"/>
                  <a:pt x="1261936" y="321467"/>
                </a:cubicBezTo>
                <a:cubicBezTo>
                  <a:pt x="1238629" y="321467"/>
                  <a:pt x="1219735" y="302451"/>
                  <a:pt x="1219735" y="278993"/>
                </a:cubicBezTo>
                <a:cubicBezTo>
                  <a:pt x="1219735" y="255535"/>
                  <a:pt x="1238629" y="236519"/>
                  <a:pt x="1261936" y="236519"/>
                </a:cubicBezTo>
                <a:close/>
                <a:moveTo>
                  <a:pt x="374361" y="236519"/>
                </a:moveTo>
                <a:cubicBezTo>
                  <a:pt x="397668" y="236519"/>
                  <a:pt x="416562" y="255535"/>
                  <a:pt x="416562" y="278993"/>
                </a:cubicBezTo>
                <a:cubicBezTo>
                  <a:pt x="416562" y="302451"/>
                  <a:pt x="397668" y="321467"/>
                  <a:pt x="374361" y="321467"/>
                </a:cubicBezTo>
                <a:cubicBezTo>
                  <a:pt x="351054" y="321467"/>
                  <a:pt x="332160" y="302451"/>
                  <a:pt x="332160" y="278993"/>
                </a:cubicBezTo>
                <a:cubicBezTo>
                  <a:pt x="332160" y="255535"/>
                  <a:pt x="351054" y="236519"/>
                  <a:pt x="374361" y="236519"/>
                </a:cubicBezTo>
                <a:close/>
                <a:moveTo>
                  <a:pt x="722858" y="231710"/>
                </a:moveTo>
                <a:cubicBezTo>
                  <a:pt x="747669" y="231710"/>
                  <a:pt x="767782" y="251803"/>
                  <a:pt x="767782" y="276589"/>
                </a:cubicBezTo>
                <a:cubicBezTo>
                  <a:pt x="767782" y="301375"/>
                  <a:pt x="747669" y="321468"/>
                  <a:pt x="722858" y="321468"/>
                </a:cubicBezTo>
                <a:cubicBezTo>
                  <a:pt x="698047" y="321468"/>
                  <a:pt x="677934" y="301375"/>
                  <a:pt x="677934" y="276589"/>
                </a:cubicBezTo>
                <a:cubicBezTo>
                  <a:pt x="677934" y="251803"/>
                  <a:pt x="698047" y="231710"/>
                  <a:pt x="722858" y="231710"/>
                </a:cubicBezTo>
                <a:close/>
                <a:moveTo>
                  <a:pt x="1072714" y="223696"/>
                </a:moveTo>
                <a:cubicBezTo>
                  <a:pt x="1099780" y="223696"/>
                  <a:pt x="1121721" y="245583"/>
                  <a:pt x="1121721" y="272582"/>
                </a:cubicBezTo>
                <a:cubicBezTo>
                  <a:pt x="1121721" y="299581"/>
                  <a:pt x="1099780" y="321468"/>
                  <a:pt x="1072714" y="321468"/>
                </a:cubicBezTo>
                <a:cubicBezTo>
                  <a:pt x="1045648" y="321468"/>
                  <a:pt x="1023707" y="299581"/>
                  <a:pt x="1023707" y="272582"/>
                </a:cubicBezTo>
                <a:cubicBezTo>
                  <a:pt x="1023707" y="245583"/>
                  <a:pt x="1045648" y="223696"/>
                  <a:pt x="1072714" y="223696"/>
                </a:cubicBezTo>
                <a:close/>
                <a:moveTo>
                  <a:pt x="895744" y="223696"/>
                </a:moveTo>
                <a:cubicBezTo>
                  <a:pt x="922810" y="223696"/>
                  <a:pt x="944751" y="245583"/>
                  <a:pt x="944751" y="272582"/>
                </a:cubicBezTo>
                <a:cubicBezTo>
                  <a:pt x="944751" y="299581"/>
                  <a:pt x="922810" y="321468"/>
                  <a:pt x="895744" y="321468"/>
                </a:cubicBezTo>
                <a:cubicBezTo>
                  <a:pt x="868678" y="321468"/>
                  <a:pt x="846737" y="299581"/>
                  <a:pt x="846737" y="272582"/>
                </a:cubicBezTo>
                <a:cubicBezTo>
                  <a:pt x="846737" y="245583"/>
                  <a:pt x="868678" y="223696"/>
                  <a:pt x="895744" y="223696"/>
                </a:cubicBezTo>
                <a:close/>
                <a:moveTo>
                  <a:pt x="549970" y="223696"/>
                </a:moveTo>
                <a:cubicBezTo>
                  <a:pt x="577036" y="223696"/>
                  <a:pt x="598977" y="245583"/>
                  <a:pt x="598977" y="272582"/>
                </a:cubicBezTo>
                <a:cubicBezTo>
                  <a:pt x="598977" y="299581"/>
                  <a:pt x="577036" y="321468"/>
                  <a:pt x="549970" y="321468"/>
                </a:cubicBezTo>
                <a:cubicBezTo>
                  <a:pt x="522904" y="321468"/>
                  <a:pt x="500963" y="299581"/>
                  <a:pt x="500963" y="272582"/>
                </a:cubicBezTo>
                <a:cubicBezTo>
                  <a:pt x="500963" y="245583"/>
                  <a:pt x="522904" y="223696"/>
                  <a:pt x="549970" y="223696"/>
                </a:cubicBezTo>
                <a:close/>
                <a:moveTo>
                  <a:pt x="1161617" y="130686"/>
                </a:moveTo>
                <a:cubicBezTo>
                  <a:pt x="1173125" y="130686"/>
                  <a:pt x="1182454" y="139828"/>
                  <a:pt x="1182454" y="151106"/>
                </a:cubicBezTo>
                <a:cubicBezTo>
                  <a:pt x="1182454" y="162384"/>
                  <a:pt x="1173125" y="171526"/>
                  <a:pt x="1161617" y="171526"/>
                </a:cubicBezTo>
                <a:cubicBezTo>
                  <a:pt x="1150109" y="171526"/>
                  <a:pt x="1140780" y="162384"/>
                  <a:pt x="1140780" y="151106"/>
                </a:cubicBezTo>
                <a:cubicBezTo>
                  <a:pt x="1140780" y="139828"/>
                  <a:pt x="1150109" y="130686"/>
                  <a:pt x="1161617" y="130686"/>
                </a:cubicBezTo>
                <a:close/>
                <a:moveTo>
                  <a:pt x="456457" y="130686"/>
                </a:moveTo>
                <a:cubicBezTo>
                  <a:pt x="467965" y="130686"/>
                  <a:pt x="477294" y="139828"/>
                  <a:pt x="477294" y="151106"/>
                </a:cubicBezTo>
                <a:cubicBezTo>
                  <a:pt x="477294" y="162384"/>
                  <a:pt x="467965" y="171526"/>
                  <a:pt x="456457" y="171526"/>
                </a:cubicBezTo>
                <a:cubicBezTo>
                  <a:pt x="444949" y="171526"/>
                  <a:pt x="435620" y="162384"/>
                  <a:pt x="435620" y="151106"/>
                </a:cubicBezTo>
                <a:cubicBezTo>
                  <a:pt x="435620" y="139828"/>
                  <a:pt x="444949" y="130686"/>
                  <a:pt x="456457" y="130686"/>
                </a:cubicBezTo>
                <a:close/>
                <a:moveTo>
                  <a:pt x="980145" y="100738"/>
                </a:moveTo>
                <a:cubicBezTo>
                  <a:pt x="999693" y="100738"/>
                  <a:pt x="1015539" y="116584"/>
                  <a:pt x="1015539" y="136132"/>
                </a:cubicBezTo>
                <a:cubicBezTo>
                  <a:pt x="1015539" y="155680"/>
                  <a:pt x="999693" y="171526"/>
                  <a:pt x="980145" y="171526"/>
                </a:cubicBezTo>
                <a:cubicBezTo>
                  <a:pt x="960597" y="171526"/>
                  <a:pt x="944751" y="155680"/>
                  <a:pt x="944751" y="136132"/>
                </a:cubicBezTo>
                <a:cubicBezTo>
                  <a:pt x="944751" y="116584"/>
                  <a:pt x="960597" y="100738"/>
                  <a:pt x="980145" y="100738"/>
                </a:cubicBezTo>
                <a:close/>
                <a:moveTo>
                  <a:pt x="803042" y="100738"/>
                </a:moveTo>
                <a:cubicBezTo>
                  <a:pt x="822517" y="100738"/>
                  <a:pt x="838304" y="116584"/>
                  <a:pt x="838304" y="136132"/>
                </a:cubicBezTo>
                <a:cubicBezTo>
                  <a:pt x="838304" y="155680"/>
                  <a:pt x="822517" y="171526"/>
                  <a:pt x="803042" y="171526"/>
                </a:cubicBezTo>
                <a:cubicBezTo>
                  <a:pt x="783567" y="171526"/>
                  <a:pt x="767780" y="155680"/>
                  <a:pt x="767780" y="136132"/>
                </a:cubicBezTo>
                <a:cubicBezTo>
                  <a:pt x="767780" y="116584"/>
                  <a:pt x="783567" y="100738"/>
                  <a:pt x="803042" y="100738"/>
                </a:cubicBezTo>
                <a:close/>
                <a:moveTo>
                  <a:pt x="634239" y="100738"/>
                </a:moveTo>
                <a:cubicBezTo>
                  <a:pt x="653714" y="100738"/>
                  <a:pt x="669501" y="116584"/>
                  <a:pt x="669501" y="136132"/>
                </a:cubicBezTo>
                <a:cubicBezTo>
                  <a:pt x="669501" y="155680"/>
                  <a:pt x="653714" y="171526"/>
                  <a:pt x="634239" y="171526"/>
                </a:cubicBezTo>
                <a:cubicBezTo>
                  <a:pt x="614764" y="171526"/>
                  <a:pt x="598977" y="155680"/>
                  <a:pt x="598977" y="136132"/>
                </a:cubicBezTo>
                <a:cubicBezTo>
                  <a:pt x="598977" y="116584"/>
                  <a:pt x="614764" y="100738"/>
                  <a:pt x="634239" y="100738"/>
                </a:cubicBezTo>
                <a:close/>
                <a:moveTo>
                  <a:pt x="898467" y="0"/>
                </a:moveTo>
                <a:cubicBezTo>
                  <a:pt x="908993" y="0"/>
                  <a:pt x="917526" y="8611"/>
                  <a:pt x="917526" y="19234"/>
                </a:cubicBezTo>
                <a:cubicBezTo>
                  <a:pt x="917526" y="29857"/>
                  <a:pt x="908993" y="38468"/>
                  <a:pt x="898467" y="38468"/>
                </a:cubicBezTo>
                <a:cubicBezTo>
                  <a:pt x="887941" y="38468"/>
                  <a:pt x="879408" y="29857"/>
                  <a:pt x="879408" y="19234"/>
                </a:cubicBezTo>
                <a:cubicBezTo>
                  <a:pt x="879408" y="8611"/>
                  <a:pt x="887941" y="0"/>
                  <a:pt x="898467" y="0"/>
                </a:cubicBezTo>
                <a:close/>
                <a:moveTo>
                  <a:pt x="716051" y="0"/>
                </a:moveTo>
                <a:cubicBezTo>
                  <a:pt x="726577" y="0"/>
                  <a:pt x="735110" y="8611"/>
                  <a:pt x="735110" y="19234"/>
                </a:cubicBezTo>
                <a:cubicBezTo>
                  <a:pt x="735110" y="29857"/>
                  <a:pt x="726577" y="38468"/>
                  <a:pt x="716051" y="38468"/>
                </a:cubicBezTo>
                <a:cubicBezTo>
                  <a:pt x="705525" y="38468"/>
                  <a:pt x="696992" y="29857"/>
                  <a:pt x="696992" y="19234"/>
                </a:cubicBezTo>
                <a:cubicBezTo>
                  <a:pt x="696992" y="8611"/>
                  <a:pt x="705525" y="0"/>
                  <a:pt x="716051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5767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 with a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1337159"/>
            <a:ext cx="7127143" cy="1296000"/>
          </a:xfrm>
        </p:spPr>
        <p:txBody>
          <a:bodyPr/>
          <a:lstStyle>
            <a:lvl1pPr>
              <a:defRPr sz="2400"/>
            </a:lvl1pPr>
            <a:lvl2pPr>
              <a:buNone/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Espace réservé du texte 10">
            <a:extLst>
              <a:ext uri="{FF2B5EF4-FFF2-40B4-BE49-F238E27FC236}">
                <a16:creationId xmlns:a16="http://schemas.microsoft.com/office/drawing/2014/main" id="{66ED2081-D062-47AE-9D57-77E330A954E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6400" y="2690848"/>
            <a:ext cx="3528000" cy="3383381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" name="Espace réservé du texte 10">
            <a:extLst>
              <a:ext uri="{FF2B5EF4-FFF2-40B4-BE49-F238E27FC236}">
                <a16:creationId xmlns:a16="http://schemas.microsoft.com/office/drawing/2014/main" id="{A24175A2-B90D-4CD9-8997-CD3D3F9914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5543" y="2690848"/>
            <a:ext cx="3528000" cy="3383381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7EDC22B2-698E-4E5B-A0AD-BAE9A52C79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17908" y="1288067"/>
            <a:ext cx="3656872" cy="4868893"/>
          </a:xfrm>
          <a:custGeom>
            <a:avLst/>
            <a:gdLst>
              <a:gd name="connsiteX0" fmla="*/ 0 w 3656872"/>
              <a:gd name="connsiteY0" fmla="*/ 0 h 4868893"/>
              <a:gd name="connsiteX1" fmla="*/ 3656872 w 3656872"/>
              <a:gd name="connsiteY1" fmla="*/ 0 h 4868893"/>
              <a:gd name="connsiteX2" fmla="*/ 3656872 w 3656872"/>
              <a:gd name="connsiteY2" fmla="*/ 4868893 h 4868893"/>
              <a:gd name="connsiteX3" fmla="*/ 0 w 3656872"/>
              <a:gd name="connsiteY3" fmla="*/ 4868893 h 486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56872" h="4868893">
                <a:moveTo>
                  <a:pt x="0" y="0"/>
                </a:moveTo>
                <a:lnTo>
                  <a:pt x="3656872" y="0"/>
                </a:lnTo>
                <a:lnTo>
                  <a:pt x="3656872" y="4868893"/>
                </a:lnTo>
                <a:lnTo>
                  <a:pt x="0" y="4868893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288000" tIns="288000" rIns="288000" bIns="288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1394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a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56" y="1440919"/>
            <a:ext cx="5472000" cy="183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id="{C616F341-424E-4ECC-B11D-0008CB10FA1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62805" y="1440919"/>
            <a:ext cx="5472000" cy="183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Espace réservé pour une image  33">
            <a:extLst>
              <a:ext uri="{FF2B5EF4-FFF2-40B4-BE49-F238E27FC236}">
                <a16:creationId xmlns:a16="http://schemas.microsoft.com/office/drawing/2014/main" id="{4DCA1355-34B5-49FC-BA6B-273A843D5348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42938" y="3425825"/>
            <a:ext cx="10906128" cy="2916609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266761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2624400"/>
            <a:ext cx="10800000" cy="3600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LYYYY/MM/DD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E51F8B3E-14FB-4855-BA2B-DAC0E96F21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400" y="1535088"/>
            <a:ext cx="10800000" cy="864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375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a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2927612"/>
            <a:ext cx="5328000" cy="324000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LYYYY/MM/DD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E51F8B3E-14FB-4855-BA2B-DAC0E96F21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400" y="1635098"/>
            <a:ext cx="5328000" cy="1224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Espace réservé pour une image  33">
            <a:extLst>
              <a:ext uri="{FF2B5EF4-FFF2-40B4-BE49-F238E27FC236}">
                <a16:creationId xmlns:a16="http://schemas.microsoft.com/office/drawing/2014/main" id="{895E04EA-65C6-4AA2-8F1E-9A4E11C6614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096000" y="1128410"/>
            <a:ext cx="5499370" cy="5039202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14799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hite with a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LYYYY/MM/DD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2" name="Espace réservé pour une image  33">
            <a:extLst>
              <a:ext uri="{FF2B5EF4-FFF2-40B4-BE49-F238E27FC236}">
                <a16:creationId xmlns:a16="http://schemas.microsoft.com/office/drawing/2014/main" id="{895E04EA-65C6-4AA2-8F1E-9A4E11C6614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096000" y="1128410"/>
            <a:ext cx="5499370" cy="5039202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8038BA85-2084-4869-B223-D5D52B6CE4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3890" y="1128410"/>
            <a:ext cx="5452110" cy="5039202"/>
          </a:xfrm>
          <a:custGeom>
            <a:avLst/>
            <a:gdLst>
              <a:gd name="connsiteX0" fmla="*/ 0 w 5452110"/>
              <a:gd name="connsiteY0" fmla="*/ 0 h 5039202"/>
              <a:gd name="connsiteX1" fmla="*/ 5452110 w 5452110"/>
              <a:gd name="connsiteY1" fmla="*/ 0 h 5039202"/>
              <a:gd name="connsiteX2" fmla="*/ 5452110 w 5452110"/>
              <a:gd name="connsiteY2" fmla="*/ 5039202 h 5039202"/>
              <a:gd name="connsiteX3" fmla="*/ 0 w 5452110"/>
              <a:gd name="connsiteY3" fmla="*/ 5039202 h 503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52110" h="5039202">
                <a:moveTo>
                  <a:pt x="0" y="0"/>
                </a:moveTo>
                <a:lnTo>
                  <a:pt x="5452110" y="0"/>
                </a:lnTo>
                <a:lnTo>
                  <a:pt x="5452110" y="5039202"/>
                </a:lnTo>
                <a:lnTo>
                  <a:pt x="0" y="50392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0" tIns="540000" rIns="360000" bIns="360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2536" y="2927612"/>
            <a:ext cx="4932000" cy="2880000"/>
          </a:xfrm>
        </p:spPr>
        <p:txBody>
          <a:bodyPr/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3CC8265-43A8-4733-994F-26FC35CA7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5400000">
            <a:off x="5475816" y="3525796"/>
            <a:ext cx="1500865" cy="286749"/>
          </a:xfrm>
          <a:custGeom>
            <a:avLst/>
            <a:gdLst>
              <a:gd name="connsiteX0" fmla="*/ 21781 w 1682584"/>
              <a:gd name="connsiteY0" fmla="*/ 278191 h 321468"/>
              <a:gd name="connsiteX1" fmla="*/ 43562 w 1682584"/>
              <a:gd name="connsiteY1" fmla="*/ 299829 h 321468"/>
              <a:gd name="connsiteX2" fmla="*/ 21781 w 1682584"/>
              <a:gd name="connsiteY2" fmla="*/ 321467 h 321468"/>
              <a:gd name="connsiteX3" fmla="*/ 0 w 1682584"/>
              <a:gd name="connsiteY3" fmla="*/ 299829 h 321468"/>
              <a:gd name="connsiteX4" fmla="*/ 21781 w 1682584"/>
              <a:gd name="connsiteY4" fmla="*/ 278191 h 321468"/>
              <a:gd name="connsiteX5" fmla="*/ 1659441 w 1682584"/>
              <a:gd name="connsiteY5" fmla="*/ 274986 h 321468"/>
              <a:gd name="connsiteX6" fmla="*/ 1682584 w 1682584"/>
              <a:gd name="connsiteY6" fmla="*/ 298227 h 321468"/>
              <a:gd name="connsiteX7" fmla="*/ 1659441 w 1682584"/>
              <a:gd name="connsiteY7" fmla="*/ 321468 h 321468"/>
              <a:gd name="connsiteX8" fmla="*/ 1636298 w 1682584"/>
              <a:gd name="connsiteY8" fmla="*/ 298227 h 321468"/>
              <a:gd name="connsiteX9" fmla="*/ 1659441 w 1682584"/>
              <a:gd name="connsiteY9" fmla="*/ 274986 h 321468"/>
              <a:gd name="connsiteX10" fmla="*/ 197391 w 1682584"/>
              <a:gd name="connsiteY10" fmla="*/ 263766 h 321468"/>
              <a:gd name="connsiteX11" fmla="*/ 225979 w 1682584"/>
              <a:gd name="connsiteY11" fmla="*/ 292617 h 321468"/>
              <a:gd name="connsiteX12" fmla="*/ 197391 w 1682584"/>
              <a:gd name="connsiteY12" fmla="*/ 321468 h 321468"/>
              <a:gd name="connsiteX13" fmla="*/ 168803 w 1682584"/>
              <a:gd name="connsiteY13" fmla="*/ 292617 h 321468"/>
              <a:gd name="connsiteX14" fmla="*/ 197391 w 1682584"/>
              <a:gd name="connsiteY14" fmla="*/ 263766 h 321468"/>
              <a:gd name="connsiteX15" fmla="*/ 1453881 w 1682584"/>
              <a:gd name="connsiteY15" fmla="*/ 255752 h 321468"/>
              <a:gd name="connsiteX16" fmla="*/ 1486553 w 1682584"/>
              <a:gd name="connsiteY16" fmla="*/ 288610 h 321468"/>
              <a:gd name="connsiteX17" fmla="*/ 1453881 w 1682584"/>
              <a:gd name="connsiteY17" fmla="*/ 321468 h 321468"/>
              <a:gd name="connsiteX18" fmla="*/ 1421209 w 1682584"/>
              <a:gd name="connsiteY18" fmla="*/ 288610 h 321468"/>
              <a:gd name="connsiteX19" fmla="*/ 1453881 w 1682584"/>
              <a:gd name="connsiteY19" fmla="*/ 255752 h 321468"/>
              <a:gd name="connsiteX20" fmla="*/ 1261936 w 1682584"/>
              <a:gd name="connsiteY20" fmla="*/ 236519 h 321468"/>
              <a:gd name="connsiteX21" fmla="*/ 1304137 w 1682584"/>
              <a:gd name="connsiteY21" fmla="*/ 278993 h 321468"/>
              <a:gd name="connsiteX22" fmla="*/ 1261936 w 1682584"/>
              <a:gd name="connsiteY22" fmla="*/ 321467 h 321468"/>
              <a:gd name="connsiteX23" fmla="*/ 1219735 w 1682584"/>
              <a:gd name="connsiteY23" fmla="*/ 278993 h 321468"/>
              <a:gd name="connsiteX24" fmla="*/ 1261936 w 1682584"/>
              <a:gd name="connsiteY24" fmla="*/ 236519 h 321468"/>
              <a:gd name="connsiteX25" fmla="*/ 374361 w 1682584"/>
              <a:gd name="connsiteY25" fmla="*/ 236519 h 321468"/>
              <a:gd name="connsiteX26" fmla="*/ 416562 w 1682584"/>
              <a:gd name="connsiteY26" fmla="*/ 278993 h 321468"/>
              <a:gd name="connsiteX27" fmla="*/ 374361 w 1682584"/>
              <a:gd name="connsiteY27" fmla="*/ 321467 h 321468"/>
              <a:gd name="connsiteX28" fmla="*/ 332160 w 1682584"/>
              <a:gd name="connsiteY28" fmla="*/ 278993 h 321468"/>
              <a:gd name="connsiteX29" fmla="*/ 374361 w 1682584"/>
              <a:gd name="connsiteY29" fmla="*/ 236519 h 321468"/>
              <a:gd name="connsiteX30" fmla="*/ 722858 w 1682584"/>
              <a:gd name="connsiteY30" fmla="*/ 231710 h 321468"/>
              <a:gd name="connsiteX31" fmla="*/ 767782 w 1682584"/>
              <a:gd name="connsiteY31" fmla="*/ 276589 h 321468"/>
              <a:gd name="connsiteX32" fmla="*/ 722858 w 1682584"/>
              <a:gd name="connsiteY32" fmla="*/ 321468 h 321468"/>
              <a:gd name="connsiteX33" fmla="*/ 677934 w 1682584"/>
              <a:gd name="connsiteY33" fmla="*/ 276589 h 321468"/>
              <a:gd name="connsiteX34" fmla="*/ 722858 w 1682584"/>
              <a:gd name="connsiteY34" fmla="*/ 231710 h 321468"/>
              <a:gd name="connsiteX35" fmla="*/ 1072714 w 1682584"/>
              <a:gd name="connsiteY35" fmla="*/ 223696 h 321468"/>
              <a:gd name="connsiteX36" fmla="*/ 1121721 w 1682584"/>
              <a:gd name="connsiteY36" fmla="*/ 272582 h 321468"/>
              <a:gd name="connsiteX37" fmla="*/ 1072714 w 1682584"/>
              <a:gd name="connsiteY37" fmla="*/ 321468 h 321468"/>
              <a:gd name="connsiteX38" fmla="*/ 1023707 w 1682584"/>
              <a:gd name="connsiteY38" fmla="*/ 272582 h 321468"/>
              <a:gd name="connsiteX39" fmla="*/ 1072714 w 1682584"/>
              <a:gd name="connsiteY39" fmla="*/ 223696 h 321468"/>
              <a:gd name="connsiteX40" fmla="*/ 895744 w 1682584"/>
              <a:gd name="connsiteY40" fmla="*/ 223696 h 321468"/>
              <a:gd name="connsiteX41" fmla="*/ 944751 w 1682584"/>
              <a:gd name="connsiteY41" fmla="*/ 272582 h 321468"/>
              <a:gd name="connsiteX42" fmla="*/ 895744 w 1682584"/>
              <a:gd name="connsiteY42" fmla="*/ 321468 h 321468"/>
              <a:gd name="connsiteX43" fmla="*/ 846737 w 1682584"/>
              <a:gd name="connsiteY43" fmla="*/ 272582 h 321468"/>
              <a:gd name="connsiteX44" fmla="*/ 895744 w 1682584"/>
              <a:gd name="connsiteY44" fmla="*/ 223696 h 321468"/>
              <a:gd name="connsiteX45" fmla="*/ 549970 w 1682584"/>
              <a:gd name="connsiteY45" fmla="*/ 223696 h 321468"/>
              <a:gd name="connsiteX46" fmla="*/ 598977 w 1682584"/>
              <a:gd name="connsiteY46" fmla="*/ 272582 h 321468"/>
              <a:gd name="connsiteX47" fmla="*/ 549970 w 1682584"/>
              <a:gd name="connsiteY47" fmla="*/ 321468 h 321468"/>
              <a:gd name="connsiteX48" fmla="*/ 500963 w 1682584"/>
              <a:gd name="connsiteY48" fmla="*/ 272582 h 321468"/>
              <a:gd name="connsiteX49" fmla="*/ 549970 w 1682584"/>
              <a:gd name="connsiteY49" fmla="*/ 223696 h 321468"/>
              <a:gd name="connsiteX50" fmla="*/ 1161617 w 1682584"/>
              <a:gd name="connsiteY50" fmla="*/ 130686 h 321468"/>
              <a:gd name="connsiteX51" fmla="*/ 1182454 w 1682584"/>
              <a:gd name="connsiteY51" fmla="*/ 151106 h 321468"/>
              <a:gd name="connsiteX52" fmla="*/ 1161617 w 1682584"/>
              <a:gd name="connsiteY52" fmla="*/ 171526 h 321468"/>
              <a:gd name="connsiteX53" fmla="*/ 1140780 w 1682584"/>
              <a:gd name="connsiteY53" fmla="*/ 151106 h 321468"/>
              <a:gd name="connsiteX54" fmla="*/ 1161617 w 1682584"/>
              <a:gd name="connsiteY54" fmla="*/ 130686 h 321468"/>
              <a:gd name="connsiteX55" fmla="*/ 456457 w 1682584"/>
              <a:gd name="connsiteY55" fmla="*/ 130686 h 321468"/>
              <a:gd name="connsiteX56" fmla="*/ 477294 w 1682584"/>
              <a:gd name="connsiteY56" fmla="*/ 151106 h 321468"/>
              <a:gd name="connsiteX57" fmla="*/ 456457 w 1682584"/>
              <a:gd name="connsiteY57" fmla="*/ 171526 h 321468"/>
              <a:gd name="connsiteX58" fmla="*/ 435620 w 1682584"/>
              <a:gd name="connsiteY58" fmla="*/ 151106 h 321468"/>
              <a:gd name="connsiteX59" fmla="*/ 456457 w 1682584"/>
              <a:gd name="connsiteY59" fmla="*/ 130686 h 321468"/>
              <a:gd name="connsiteX60" fmla="*/ 980145 w 1682584"/>
              <a:gd name="connsiteY60" fmla="*/ 100738 h 321468"/>
              <a:gd name="connsiteX61" fmla="*/ 1015539 w 1682584"/>
              <a:gd name="connsiteY61" fmla="*/ 136132 h 321468"/>
              <a:gd name="connsiteX62" fmla="*/ 980145 w 1682584"/>
              <a:gd name="connsiteY62" fmla="*/ 171526 h 321468"/>
              <a:gd name="connsiteX63" fmla="*/ 944751 w 1682584"/>
              <a:gd name="connsiteY63" fmla="*/ 136132 h 321468"/>
              <a:gd name="connsiteX64" fmla="*/ 980145 w 1682584"/>
              <a:gd name="connsiteY64" fmla="*/ 100738 h 321468"/>
              <a:gd name="connsiteX65" fmla="*/ 803042 w 1682584"/>
              <a:gd name="connsiteY65" fmla="*/ 100738 h 321468"/>
              <a:gd name="connsiteX66" fmla="*/ 838304 w 1682584"/>
              <a:gd name="connsiteY66" fmla="*/ 136132 h 321468"/>
              <a:gd name="connsiteX67" fmla="*/ 803042 w 1682584"/>
              <a:gd name="connsiteY67" fmla="*/ 171526 h 321468"/>
              <a:gd name="connsiteX68" fmla="*/ 767780 w 1682584"/>
              <a:gd name="connsiteY68" fmla="*/ 136132 h 321468"/>
              <a:gd name="connsiteX69" fmla="*/ 803042 w 1682584"/>
              <a:gd name="connsiteY69" fmla="*/ 100738 h 321468"/>
              <a:gd name="connsiteX70" fmla="*/ 634239 w 1682584"/>
              <a:gd name="connsiteY70" fmla="*/ 100738 h 321468"/>
              <a:gd name="connsiteX71" fmla="*/ 669501 w 1682584"/>
              <a:gd name="connsiteY71" fmla="*/ 136132 h 321468"/>
              <a:gd name="connsiteX72" fmla="*/ 634239 w 1682584"/>
              <a:gd name="connsiteY72" fmla="*/ 171526 h 321468"/>
              <a:gd name="connsiteX73" fmla="*/ 598977 w 1682584"/>
              <a:gd name="connsiteY73" fmla="*/ 136132 h 321468"/>
              <a:gd name="connsiteX74" fmla="*/ 634239 w 1682584"/>
              <a:gd name="connsiteY74" fmla="*/ 100738 h 321468"/>
              <a:gd name="connsiteX75" fmla="*/ 898467 w 1682584"/>
              <a:gd name="connsiteY75" fmla="*/ 0 h 321468"/>
              <a:gd name="connsiteX76" fmla="*/ 917526 w 1682584"/>
              <a:gd name="connsiteY76" fmla="*/ 19234 h 321468"/>
              <a:gd name="connsiteX77" fmla="*/ 898467 w 1682584"/>
              <a:gd name="connsiteY77" fmla="*/ 38468 h 321468"/>
              <a:gd name="connsiteX78" fmla="*/ 879408 w 1682584"/>
              <a:gd name="connsiteY78" fmla="*/ 19234 h 321468"/>
              <a:gd name="connsiteX79" fmla="*/ 898467 w 1682584"/>
              <a:gd name="connsiteY79" fmla="*/ 0 h 321468"/>
              <a:gd name="connsiteX80" fmla="*/ 716051 w 1682584"/>
              <a:gd name="connsiteY80" fmla="*/ 0 h 321468"/>
              <a:gd name="connsiteX81" fmla="*/ 735110 w 1682584"/>
              <a:gd name="connsiteY81" fmla="*/ 19234 h 321468"/>
              <a:gd name="connsiteX82" fmla="*/ 716051 w 1682584"/>
              <a:gd name="connsiteY82" fmla="*/ 38468 h 321468"/>
              <a:gd name="connsiteX83" fmla="*/ 696992 w 1682584"/>
              <a:gd name="connsiteY83" fmla="*/ 19234 h 321468"/>
              <a:gd name="connsiteX84" fmla="*/ 716051 w 1682584"/>
              <a:gd name="connsiteY84" fmla="*/ 0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584" h="321468">
                <a:moveTo>
                  <a:pt x="21781" y="278191"/>
                </a:moveTo>
                <a:cubicBezTo>
                  <a:pt x="33810" y="278191"/>
                  <a:pt x="43562" y="287879"/>
                  <a:pt x="43562" y="299829"/>
                </a:cubicBezTo>
                <a:cubicBezTo>
                  <a:pt x="43562" y="311779"/>
                  <a:pt x="33810" y="321467"/>
                  <a:pt x="21781" y="321467"/>
                </a:cubicBezTo>
                <a:cubicBezTo>
                  <a:pt x="9752" y="321467"/>
                  <a:pt x="0" y="311779"/>
                  <a:pt x="0" y="299829"/>
                </a:cubicBezTo>
                <a:cubicBezTo>
                  <a:pt x="0" y="287879"/>
                  <a:pt x="9752" y="278191"/>
                  <a:pt x="21781" y="278191"/>
                </a:cubicBezTo>
                <a:close/>
                <a:moveTo>
                  <a:pt x="1659441" y="274986"/>
                </a:moveTo>
                <a:cubicBezTo>
                  <a:pt x="1672223" y="274986"/>
                  <a:pt x="1682584" y="285391"/>
                  <a:pt x="1682584" y="298227"/>
                </a:cubicBezTo>
                <a:cubicBezTo>
                  <a:pt x="1682584" y="311063"/>
                  <a:pt x="1672223" y="321468"/>
                  <a:pt x="1659441" y="321468"/>
                </a:cubicBezTo>
                <a:cubicBezTo>
                  <a:pt x="1646659" y="321468"/>
                  <a:pt x="1636298" y="311063"/>
                  <a:pt x="1636298" y="298227"/>
                </a:cubicBezTo>
                <a:cubicBezTo>
                  <a:pt x="1636298" y="285391"/>
                  <a:pt x="1646659" y="274986"/>
                  <a:pt x="1659441" y="274986"/>
                </a:cubicBezTo>
                <a:close/>
                <a:moveTo>
                  <a:pt x="197391" y="263766"/>
                </a:moveTo>
                <a:cubicBezTo>
                  <a:pt x="213180" y="263766"/>
                  <a:pt x="225979" y="276683"/>
                  <a:pt x="225979" y="292617"/>
                </a:cubicBezTo>
                <a:cubicBezTo>
                  <a:pt x="225979" y="308551"/>
                  <a:pt x="213180" y="321468"/>
                  <a:pt x="197391" y="321468"/>
                </a:cubicBezTo>
                <a:cubicBezTo>
                  <a:pt x="181602" y="321468"/>
                  <a:pt x="168803" y="308551"/>
                  <a:pt x="168803" y="292617"/>
                </a:cubicBezTo>
                <a:cubicBezTo>
                  <a:pt x="168803" y="276683"/>
                  <a:pt x="181602" y="263766"/>
                  <a:pt x="197391" y="263766"/>
                </a:cubicBezTo>
                <a:close/>
                <a:moveTo>
                  <a:pt x="1453881" y="255752"/>
                </a:moveTo>
                <a:cubicBezTo>
                  <a:pt x="1471925" y="255752"/>
                  <a:pt x="1486553" y="270463"/>
                  <a:pt x="1486553" y="288610"/>
                </a:cubicBezTo>
                <a:cubicBezTo>
                  <a:pt x="1486553" y="306757"/>
                  <a:pt x="1471925" y="321468"/>
                  <a:pt x="1453881" y="321468"/>
                </a:cubicBezTo>
                <a:cubicBezTo>
                  <a:pt x="1435837" y="321468"/>
                  <a:pt x="1421209" y="306757"/>
                  <a:pt x="1421209" y="288610"/>
                </a:cubicBezTo>
                <a:cubicBezTo>
                  <a:pt x="1421209" y="270463"/>
                  <a:pt x="1435837" y="255752"/>
                  <a:pt x="1453881" y="255752"/>
                </a:cubicBezTo>
                <a:close/>
                <a:moveTo>
                  <a:pt x="1261936" y="236519"/>
                </a:moveTo>
                <a:cubicBezTo>
                  <a:pt x="1285243" y="236519"/>
                  <a:pt x="1304137" y="255535"/>
                  <a:pt x="1304137" y="278993"/>
                </a:cubicBezTo>
                <a:cubicBezTo>
                  <a:pt x="1304137" y="302451"/>
                  <a:pt x="1285243" y="321467"/>
                  <a:pt x="1261936" y="321467"/>
                </a:cubicBezTo>
                <a:cubicBezTo>
                  <a:pt x="1238629" y="321467"/>
                  <a:pt x="1219735" y="302451"/>
                  <a:pt x="1219735" y="278993"/>
                </a:cubicBezTo>
                <a:cubicBezTo>
                  <a:pt x="1219735" y="255535"/>
                  <a:pt x="1238629" y="236519"/>
                  <a:pt x="1261936" y="236519"/>
                </a:cubicBezTo>
                <a:close/>
                <a:moveTo>
                  <a:pt x="374361" y="236519"/>
                </a:moveTo>
                <a:cubicBezTo>
                  <a:pt x="397668" y="236519"/>
                  <a:pt x="416562" y="255535"/>
                  <a:pt x="416562" y="278993"/>
                </a:cubicBezTo>
                <a:cubicBezTo>
                  <a:pt x="416562" y="302451"/>
                  <a:pt x="397668" y="321467"/>
                  <a:pt x="374361" y="321467"/>
                </a:cubicBezTo>
                <a:cubicBezTo>
                  <a:pt x="351054" y="321467"/>
                  <a:pt x="332160" y="302451"/>
                  <a:pt x="332160" y="278993"/>
                </a:cubicBezTo>
                <a:cubicBezTo>
                  <a:pt x="332160" y="255535"/>
                  <a:pt x="351054" y="236519"/>
                  <a:pt x="374361" y="236519"/>
                </a:cubicBezTo>
                <a:close/>
                <a:moveTo>
                  <a:pt x="722858" y="231710"/>
                </a:moveTo>
                <a:cubicBezTo>
                  <a:pt x="747669" y="231710"/>
                  <a:pt x="767782" y="251803"/>
                  <a:pt x="767782" y="276589"/>
                </a:cubicBezTo>
                <a:cubicBezTo>
                  <a:pt x="767782" y="301375"/>
                  <a:pt x="747669" y="321468"/>
                  <a:pt x="722858" y="321468"/>
                </a:cubicBezTo>
                <a:cubicBezTo>
                  <a:pt x="698047" y="321468"/>
                  <a:pt x="677934" y="301375"/>
                  <a:pt x="677934" y="276589"/>
                </a:cubicBezTo>
                <a:cubicBezTo>
                  <a:pt x="677934" y="251803"/>
                  <a:pt x="698047" y="231710"/>
                  <a:pt x="722858" y="231710"/>
                </a:cubicBezTo>
                <a:close/>
                <a:moveTo>
                  <a:pt x="1072714" y="223696"/>
                </a:moveTo>
                <a:cubicBezTo>
                  <a:pt x="1099780" y="223696"/>
                  <a:pt x="1121721" y="245583"/>
                  <a:pt x="1121721" y="272582"/>
                </a:cubicBezTo>
                <a:cubicBezTo>
                  <a:pt x="1121721" y="299581"/>
                  <a:pt x="1099780" y="321468"/>
                  <a:pt x="1072714" y="321468"/>
                </a:cubicBezTo>
                <a:cubicBezTo>
                  <a:pt x="1045648" y="321468"/>
                  <a:pt x="1023707" y="299581"/>
                  <a:pt x="1023707" y="272582"/>
                </a:cubicBezTo>
                <a:cubicBezTo>
                  <a:pt x="1023707" y="245583"/>
                  <a:pt x="1045648" y="223696"/>
                  <a:pt x="1072714" y="223696"/>
                </a:cubicBezTo>
                <a:close/>
                <a:moveTo>
                  <a:pt x="895744" y="223696"/>
                </a:moveTo>
                <a:cubicBezTo>
                  <a:pt x="922810" y="223696"/>
                  <a:pt x="944751" y="245583"/>
                  <a:pt x="944751" y="272582"/>
                </a:cubicBezTo>
                <a:cubicBezTo>
                  <a:pt x="944751" y="299581"/>
                  <a:pt x="922810" y="321468"/>
                  <a:pt x="895744" y="321468"/>
                </a:cubicBezTo>
                <a:cubicBezTo>
                  <a:pt x="868678" y="321468"/>
                  <a:pt x="846737" y="299581"/>
                  <a:pt x="846737" y="272582"/>
                </a:cubicBezTo>
                <a:cubicBezTo>
                  <a:pt x="846737" y="245583"/>
                  <a:pt x="868678" y="223696"/>
                  <a:pt x="895744" y="223696"/>
                </a:cubicBezTo>
                <a:close/>
                <a:moveTo>
                  <a:pt x="549970" y="223696"/>
                </a:moveTo>
                <a:cubicBezTo>
                  <a:pt x="577036" y="223696"/>
                  <a:pt x="598977" y="245583"/>
                  <a:pt x="598977" y="272582"/>
                </a:cubicBezTo>
                <a:cubicBezTo>
                  <a:pt x="598977" y="299581"/>
                  <a:pt x="577036" y="321468"/>
                  <a:pt x="549970" y="321468"/>
                </a:cubicBezTo>
                <a:cubicBezTo>
                  <a:pt x="522904" y="321468"/>
                  <a:pt x="500963" y="299581"/>
                  <a:pt x="500963" y="272582"/>
                </a:cubicBezTo>
                <a:cubicBezTo>
                  <a:pt x="500963" y="245583"/>
                  <a:pt x="522904" y="223696"/>
                  <a:pt x="549970" y="223696"/>
                </a:cubicBezTo>
                <a:close/>
                <a:moveTo>
                  <a:pt x="1161617" y="130686"/>
                </a:moveTo>
                <a:cubicBezTo>
                  <a:pt x="1173125" y="130686"/>
                  <a:pt x="1182454" y="139828"/>
                  <a:pt x="1182454" y="151106"/>
                </a:cubicBezTo>
                <a:cubicBezTo>
                  <a:pt x="1182454" y="162384"/>
                  <a:pt x="1173125" y="171526"/>
                  <a:pt x="1161617" y="171526"/>
                </a:cubicBezTo>
                <a:cubicBezTo>
                  <a:pt x="1150109" y="171526"/>
                  <a:pt x="1140780" y="162384"/>
                  <a:pt x="1140780" y="151106"/>
                </a:cubicBezTo>
                <a:cubicBezTo>
                  <a:pt x="1140780" y="139828"/>
                  <a:pt x="1150109" y="130686"/>
                  <a:pt x="1161617" y="130686"/>
                </a:cubicBezTo>
                <a:close/>
                <a:moveTo>
                  <a:pt x="456457" y="130686"/>
                </a:moveTo>
                <a:cubicBezTo>
                  <a:pt x="467965" y="130686"/>
                  <a:pt x="477294" y="139828"/>
                  <a:pt x="477294" y="151106"/>
                </a:cubicBezTo>
                <a:cubicBezTo>
                  <a:pt x="477294" y="162384"/>
                  <a:pt x="467965" y="171526"/>
                  <a:pt x="456457" y="171526"/>
                </a:cubicBezTo>
                <a:cubicBezTo>
                  <a:pt x="444949" y="171526"/>
                  <a:pt x="435620" y="162384"/>
                  <a:pt x="435620" y="151106"/>
                </a:cubicBezTo>
                <a:cubicBezTo>
                  <a:pt x="435620" y="139828"/>
                  <a:pt x="444949" y="130686"/>
                  <a:pt x="456457" y="130686"/>
                </a:cubicBezTo>
                <a:close/>
                <a:moveTo>
                  <a:pt x="980145" y="100738"/>
                </a:moveTo>
                <a:cubicBezTo>
                  <a:pt x="999693" y="100738"/>
                  <a:pt x="1015539" y="116584"/>
                  <a:pt x="1015539" y="136132"/>
                </a:cubicBezTo>
                <a:cubicBezTo>
                  <a:pt x="1015539" y="155680"/>
                  <a:pt x="999693" y="171526"/>
                  <a:pt x="980145" y="171526"/>
                </a:cubicBezTo>
                <a:cubicBezTo>
                  <a:pt x="960597" y="171526"/>
                  <a:pt x="944751" y="155680"/>
                  <a:pt x="944751" y="136132"/>
                </a:cubicBezTo>
                <a:cubicBezTo>
                  <a:pt x="944751" y="116584"/>
                  <a:pt x="960597" y="100738"/>
                  <a:pt x="980145" y="100738"/>
                </a:cubicBezTo>
                <a:close/>
                <a:moveTo>
                  <a:pt x="803042" y="100738"/>
                </a:moveTo>
                <a:cubicBezTo>
                  <a:pt x="822517" y="100738"/>
                  <a:pt x="838304" y="116584"/>
                  <a:pt x="838304" y="136132"/>
                </a:cubicBezTo>
                <a:cubicBezTo>
                  <a:pt x="838304" y="155680"/>
                  <a:pt x="822517" y="171526"/>
                  <a:pt x="803042" y="171526"/>
                </a:cubicBezTo>
                <a:cubicBezTo>
                  <a:pt x="783567" y="171526"/>
                  <a:pt x="767780" y="155680"/>
                  <a:pt x="767780" y="136132"/>
                </a:cubicBezTo>
                <a:cubicBezTo>
                  <a:pt x="767780" y="116584"/>
                  <a:pt x="783567" y="100738"/>
                  <a:pt x="803042" y="100738"/>
                </a:cubicBezTo>
                <a:close/>
                <a:moveTo>
                  <a:pt x="634239" y="100738"/>
                </a:moveTo>
                <a:cubicBezTo>
                  <a:pt x="653714" y="100738"/>
                  <a:pt x="669501" y="116584"/>
                  <a:pt x="669501" y="136132"/>
                </a:cubicBezTo>
                <a:cubicBezTo>
                  <a:pt x="669501" y="155680"/>
                  <a:pt x="653714" y="171526"/>
                  <a:pt x="634239" y="171526"/>
                </a:cubicBezTo>
                <a:cubicBezTo>
                  <a:pt x="614764" y="171526"/>
                  <a:pt x="598977" y="155680"/>
                  <a:pt x="598977" y="136132"/>
                </a:cubicBezTo>
                <a:cubicBezTo>
                  <a:pt x="598977" y="116584"/>
                  <a:pt x="614764" y="100738"/>
                  <a:pt x="634239" y="100738"/>
                </a:cubicBezTo>
                <a:close/>
                <a:moveTo>
                  <a:pt x="898467" y="0"/>
                </a:moveTo>
                <a:cubicBezTo>
                  <a:pt x="908993" y="0"/>
                  <a:pt x="917526" y="8611"/>
                  <a:pt x="917526" y="19234"/>
                </a:cubicBezTo>
                <a:cubicBezTo>
                  <a:pt x="917526" y="29857"/>
                  <a:pt x="908993" y="38468"/>
                  <a:pt x="898467" y="38468"/>
                </a:cubicBezTo>
                <a:cubicBezTo>
                  <a:pt x="887941" y="38468"/>
                  <a:pt x="879408" y="29857"/>
                  <a:pt x="879408" y="19234"/>
                </a:cubicBezTo>
                <a:cubicBezTo>
                  <a:pt x="879408" y="8611"/>
                  <a:pt x="887941" y="0"/>
                  <a:pt x="898467" y="0"/>
                </a:cubicBezTo>
                <a:close/>
                <a:moveTo>
                  <a:pt x="716051" y="0"/>
                </a:moveTo>
                <a:cubicBezTo>
                  <a:pt x="726577" y="0"/>
                  <a:pt x="735110" y="8611"/>
                  <a:pt x="735110" y="19234"/>
                </a:cubicBezTo>
                <a:cubicBezTo>
                  <a:pt x="735110" y="29857"/>
                  <a:pt x="726577" y="38468"/>
                  <a:pt x="716051" y="38468"/>
                </a:cubicBezTo>
                <a:cubicBezTo>
                  <a:pt x="705525" y="38468"/>
                  <a:pt x="696992" y="29857"/>
                  <a:pt x="696992" y="19234"/>
                </a:cubicBezTo>
                <a:cubicBezTo>
                  <a:pt x="696992" y="8611"/>
                  <a:pt x="705525" y="0"/>
                  <a:pt x="716051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50899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highligh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LYYYY/MM/DD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2" name="Espace réservé pour une image  33">
            <a:extLst>
              <a:ext uri="{FF2B5EF4-FFF2-40B4-BE49-F238E27FC236}">
                <a16:creationId xmlns:a16="http://schemas.microsoft.com/office/drawing/2014/main" id="{895E04EA-65C6-4AA2-8F1E-9A4E11C6614A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643890" y="1128410"/>
            <a:ext cx="5454000" cy="5039202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tx2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135F8181-64D0-4B6F-93D7-8C10D48D5C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4800" y="1128410"/>
            <a:ext cx="5500800" cy="5039202"/>
          </a:xfrm>
          <a:custGeom>
            <a:avLst/>
            <a:gdLst>
              <a:gd name="connsiteX0" fmla="*/ 0 w 5500800"/>
              <a:gd name="connsiteY0" fmla="*/ 0 h 5039202"/>
              <a:gd name="connsiteX1" fmla="*/ 5500800 w 5500800"/>
              <a:gd name="connsiteY1" fmla="*/ 0 h 5039202"/>
              <a:gd name="connsiteX2" fmla="*/ 5500800 w 5500800"/>
              <a:gd name="connsiteY2" fmla="*/ 5039202 h 5039202"/>
              <a:gd name="connsiteX3" fmla="*/ 0 w 5500800"/>
              <a:gd name="connsiteY3" fmla="*/ 5039202 h 503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0800" h="5039202">
                <a:moveTo>
                  <a:pt x="0" y="0"/>
                </a:moveTo>
                <a:lnTo>
                  <a:pt x="5500800" y="0"/>
                </a:lnTo>
                <a:lnTo>
                  <a:pt x="5500800" y="5039202"/>
                </a:lnTo>
                <a:lnTo>
                  <a:pt x="0" y="50392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648000" tIns="360000" rIns="360000" bIns="360000" anchor="ctr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33CC8265-43A8-4733-994F-26FC35CA74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5400000">
            <a:off x="5475816" y="3525796"/>
            <a:ext cx="1500865" cy="286749"/>
          </a:xfrm>
          <a:custGeom>
            <a:avLst/>
            <a:gdLst>
              <a:gd name="connsiteX0" fmla="*/ 21781 w 1682584"/>
              <a:gd name="connsiteY0" fmla="*/ 278191 h 321468"/>
              <a:gd name="connsiteX1" fmla="*/ 43562 w 1682584"/>
              <a:gd name="connsiteY1" fmla="*/ 299829 h 321468"/>
              <a:gd name="connsiteX2" fmla="*/ 21781 w 1682584"/>
              <a:gd name="connsiteY2" fmla="*/ 321467 h 321468"/>
              <a:gd name="connsiteX3" fmla="*/ 0 w 1682584"/>
              <a:gd name="connsiteY3" fmla="*/ 299829 h 321468"/>
              <a:gd name="connsiteX4" fmla="*/ 21781 w 1682584"/>
              <a:gd name="connsiteY4" fmla="*/ 278191 h 321468"/>
              <a:gd name="connsiteX5" fmla="*/ 1659441 w 1682584"/>
              <a:gd name="connsiteY5" fmla="*/ 274986 h 321468"/>
              <a:gd name="connsiteX6" fmla="*/ 1682584 w 1682584"/>
              <a:gd name="connsiteY6" fmla="*/ 298227 h 321468"/>
              <a:gd name="connsiteX7" fmla="*/ 1659441 w 1682584"/>
              <a:gd name="connsiteY7" fmla="*/ 321468 h 321468"/>
              <a:gd name="connsiteX8" fmla="*/ 1636298 w 1682584"/>
              <a:gd name="connsiteY8" fmla="*/ 298227 h 321468"/>
              <a:gd name="connsiteX9" fmla="*/ 1659441 w 1682584"/>
              <a:gd name="connsiteY9" fmla="*/ 274986 h 321468"/>
              <a:gd name="connsiteX10" fmla="*/ 197391 w 1682584"/>
              <a:gd name="connsiteY10" fmla="*/ 263766 h 321468"/>
              <a:gd name="connsiteX11" fmla="*/ 225979 w 1682584"/>
              <a:gd name="connsiteY11" fmla="*/ 292617 h 321468"/>
              <a:gd name="connsiteX12" fmla="*/ 197391 w 1682584"/>
              <a:gd name="connsiteY12" fmla="*/ 321468 h 321468"/>
              <a:gd name="connsiteX13" fmla="*/ 168803 w 1682584"/>
              <a:gd name="connsiteY13" fmla="*/ 292617 h 321468"/>
              <a:gd name="connsiteX14" fmla="*/ 197391 w 1682584"/>
              <a:gd name="connsiteY14" fmla="*/ 263766 h 321468"/>
              <a:gd name="connsiteX15" fmla="*/ 1453881 w 1682584"/>
              <a:gd name="connsiteY15" fmla="*/ 255752 h 321468"/>
              <a:gd name="connsiteX16" fmla="*/ 1486553 w 1682584"/>
              <a:gd name="connsiteY16" fmla="*/ 288610 h 321468"/>
              <a:gd name="connsiteX17" fmla="*/ 1453881 w 1682584"/>
              <a:gd name="connsiteY17" fmla="*/ 321468 h 321468"/>
              <a:gd name="connsiteX18" fmla="*/ 1421209 w 1682584"/>
              <a:gd name="connsiteY18" fmla="*/ 288610 h 321468"/>
              <a:gd name="connsiteX19" fmla="*/ 1453881 w 1682584"/>
              <a:gd name="connsiteY19" fmla="*/ 255752 h 321468"/>
              <a:gd name="connsiteX20" fmla="*/ 1261936 w 1682584"/>
              <a:gd name="connsiteY20" fmla="*/ 236519 h 321468"/>
              <a:gd name="connsiteX21" fmla="*/ 1304137 w 1682584"/>
              <a:gd name="connsiteY21" fmla="*/ 278993 h 321468"/>
              <a:gd name="connsiteX22" fmla="*/ 1261936 w 1682584"/>
              <a:gd name="connsiteY22" fmla="*/ 321467 h 321468"/>
              <a:gd name="connsiteX23" fmla="*/ 1219735 w 1682584"/>
              <a:gd name="connsiteY23" fmla="*/ 278993 h 321468"/>
              <a:gd name="connsiteX24" fmla="*/ 1261936 w 1682584"/>
              <a:gd name="connsiteY24" fmla="*/ 236519 h 321468"/>
              <a:gd name="connsiteX25" fmla="*/ 374361 w 1682584"/>
              <a:gd name="connsiteY25" fmla="*/ 236519 h 321468"/>
              <a:gd name="connsiteX26" fmla="*/ 416562 w 1682584"/>
              <a:gd name="connsiteY26" fmla="*/ 278993 h 321468"/>
              <a:gd name="connsiteX27" fmla="*/ 374361 w 1682584"/>
              <a:gd name="connsiteY27" fmla="*/ 321467 h 321468"/>
              <a:gd name="connsiteX28" fmla="*/ 332160 w 1682584"/>
              <a:gd name="connsiteY28" fmla="*/ 278993 h 321468"/>
              <a:gd name="connsiteX29" fmla="*/ 374361 w 1682584"/>
              <a:gd name="connsiteY29" fmla="*/ 236519 h 321468"/>
              <a:gd name="connsiteX30" fmla="*/ 722858 w 1682584"/>
              <a:gd name="connsiteY30" fmla="*/ 231710 h 321468"/>
              <a:gd name="connsiteX31" fmla="*/ 767782 w 1682584"/>
              <a:gd name="connsiteY31" fmla="*/ 276589 h 321468"/>
              <a:gd name="connsiteX32" fmla="*/ 722858 w 1682584"/>
              <a:gd name="connsiteY32" fmla="*/ 321468 h 321468"/>
              <a:gd name="connsiteX33" fmla="*/ 677934 w 1682584"/>
              <a:gd name="connsiteY33" fmla="*/ 276589 h 321468"/>
              <a:gd name="connsiteX34" fmla="*/ 722858 w 1682584"/>
              <a:gd name="connsiteY34" fmla="*/ 231710 h 321468"/>
              <a:gd name="connsiteX35" fmla="*/ 1072714 w 1682584"/>
              <a:gd name="connsiteY35" fmla="*/ 223696 h 321468"/>
              <a:gd name="connsiteX36" fmla="*/ 1121721 w 1682584"/>
              <a:gd name="connsiteY36" fmla="*/ 272582 h 321468"/>
              <a:gd name="connsiteX37" fmla="*/ 1072714 w 1682584"/>
              <a:gd name="connsiteY37" fmla="*/ 321468 h 321468"/>
              <a:gd name="connsiteX38" fmla="*/ 1023707 w 1682584"/>
              <a:gd name="connsiteY38" fmla="*/ 272582 h 321468"/>
              <a:gd name="connsiteX39" fmla="*/ 1072714 w 1682584"/>
              <a:gd name="connsiteY39" fmla="*/ 223696 h 321468"/>
              <a:gd name="connsiteX40" fmla="*/ 895744 w 1682584"/>
              <a:gd name="connsiteY40" fmla="*/ 223696 h 321468"/>
              <a:gd name="connsiteX41" fmla="*/ 944751 w 1682584"/>
              <a:gd name="connsiteY41" fmla="*/ 272582 h 321468"/>
              <a:gd name="connsiteX42" fmla="*/ 895744 w 1682584"/>
              <a:gd name="connsiteY42" fmla="*/ 321468 h 321468"/>
              <a:gd name="connsiteX43" fmla="*/ 846737 w 1682584"/>
              <a:gd name="connsiteY43" fmla="*/ 272582 h 321468"/>
              <a:gd name="connsiteX44" fmla="*/ 895744 w 1682584"/>
              <a:gd name="connsiteY44" fmla="*/ 223696 h 321468"/>
              <a:gd name="connsiteX45" fmla="*/ 549970 w 1682584"/>
              <a:gd name="connsiteY45" fmla="*/ 223696 h 321468"/>
              <a:gd name="connsiteX46" fmla="*/ 598977 w 1682584"/>
              <a:gd name="connsiteY46" fmla="*/ 272582 h 321468"/>
              <a:gd name="connsiteX47" fmla="*/ 549970 w 1682584"/>
              <a:gd name="connsiteY47" fmla="*/ 321468 h 321468"/>
              <a:gd name="connsiteX48" fmla="*/ 500963 w 1682584"/>
              <a:gd name="connsiteY48" fmla="*/ 272582 h 321468"/>
              <a:gd name="connsiteX49" fmla="*/ 549970 w 1682584"/>
              <a:gd name="connsiteY49" fmla="*/ 223696 h 321468"/>
              <a:gd name="connsiteX50" fmla="*/ 1161617 w 1682584"/>
              <a:gd name="connsiteY50" fmla="*/ 130686 h 321468"/>
              <a:gd name="connsiteX51" fmla="*/ 1182454 w 1682584"/>
              <a:gd name="connsiteY51" fmla="*/ 151106 h 321468"/>
              <a:gd name="connsiteX52" fmla="*/ 1161617 w 1682584"/>
              <a:gd name="connsiteY52" fmla="*/ 171526 h 321468"/>
              <a:gd name="connsiteX53" fmla="*/ 1140780 w 1682584"/>
              <a:gd name="connsiteY53" fmla="*/ 151106 h 321468"/>
              <a:gd name="connsiteX54" fmla="*/ 1161617 w 1682584"/>
              <a:gd name="connsiteY54" fmla="*/ 130686 h 321468"/>
              <a:gd name="connsiteX55" fmla="*/ 456457 w 1682584"/>
              <a:gd name="connsiteY55" fmla="*/ 130686 h 321468"/>
              <a:gd name="connsiteX56" fmla="*/ 477294 w 1682584"/>
              <a:gd name="connsiteY56" fmla="*/ 151106 h 321468"/>
              <a:gd name="connsiteX57" fmla="*/ 456457 w 1682584"/>
              <a:gd name="connsiteY57" fmla="*/ 171526 h 321468"/>
              <a:gd name="connsiteX58" fmla="*/ 435620 w 1682584"/>
              <a:gd name="connsiteY58" fmla="*/ 151106 h 321468"/>
              <a:gd name="connsiteX59" fmla="*/ 456457 w 1682584"/>
              <a:gd name="connsiteY59" fmla="*/ 130686 h 321468"/>
              <a:gd name="connsiteX60" fmla="*/ 980145 w 1682584"/>
              <a:gd name="connsiteY60" fmla="*/ 100738 h 321468"/>
              <a:gd name="connsiteX61" fmla="*/ 1015539 w 1682584"/>
              <a:gd name="connsiteY61" fmla="*/ 136132 h 321468"/>
              <a:gd name="connsiteX62" fmla="*/ 980145 w 1682584"/>
              <a:gd name="connsiteY62" fmla="*/ 171526 h 321468"/>
              <a:gd name="connsiteX63" fmla="*/ 944751 w 1682584"/>
              <a:gd name="connsiteY63" fmla="*/ 136132 h 321468"/>
              <a:gd name="connsiteX64" fmla="*/ 980145 w 1682584"/>
              <a:gd name="connsiteY64" fmla="*/ 100738 h 321468"/>
              <a:gd name="connsiteX65" fmla="*/ 803042 w 1682584"/>
              <a:gd name="connsiteY65" fmla="*/ 100738 h 321468"/>
              <a:gd name="connsiteX66" fmla="*/ 838304 w 1682584"/>
              <a:gd name="connsiteY66" fmla="*/ 136132 h 321468"/>
              <a:gd name="connsiteX67" fmla="*/ 803042 w 1682584"/>
              <a:gd name="connsiteY67" fmla="*/ 171526 h 321468"/>
              <a:gd name="connsiteX68" fmla="*/ 767780 w 1682584"/>
              <a:gd name="connsiteY68" fmla="*/ 136132 h 321468"/>
              <a:gd name="connsiteX69" fmla="*/ 803042 w 1682584"/>
              <a:gd name="connsiteY69" fmla="*/ 100738 h 321468"/>
              <a:gd name="connsiteX70" fmla="*/ 634239 w 1682584"/>
              <a:gd name="connsiteY70" fmla="*/ 100738 h 321468"/>
              <a:gd name="connsiteX71" fmla="*/ 669501 w 1682584"/>
              <a:gd name="connsiteY71" fmla="*/ 136132 h 321468"/>
              <a:gd name="connsiteX72" fmla="*/ 634239 w 1682584"/>
              <a:gd name="connsiteY72" fmla="*/ 171526 h 321468"/>
              <a:gd name="connsiteX73" fmla="*/ 598977 w 1682584"/>
              <a:gd name="connsiteY73" fmla="*/ 136132 h 321468"/>
              <a:gd name="connsiteX74" fmla="*/ 634239 w 1682584"/>
              <a:gd name="connsiteY74" fmla="*/ 100738 h 321468"/>
              <a:gd name="connsiteX75" fmla="*/ 898467 w 1682584"/>
              <a:gd name="connsiteY75" fmla="*/ 0 h 321468"/>
              <a:gd name="connsiteX76" fmla="*/ 917526 w 1682584"/>
              <a:gd name="connsiteY76" fmla="*/ 19234 h 321468"/>
              <a:gd name="connsiteX77" fmla="*/ 898467 w 1682584"/>
              <a:gd name="connsiteY77" fmla="*/ 38468 h 321468"/>
              <a:gd name="connsiteX78" fmla="*/ 879408 w 1682584"/>
              <a:gd name="connsiteY78" fmla="*/ 19234 h 321468"/>
              <a:gd name="connsiteX79" fmla="*/ 898467 w 1682584"/>
              <a:gd name="connsiteY79" fmla="*/ 0 h 321468"/>
              <a:gd name="connsiteX80" fmla="*/ 716051 w 1682584"/>
              <a:gd name="connsiteY80" fmla="*/ 0 h 321468"/>
              <a:gd name="connsiteX81" fmla="*/ 735110 w 1682584"/>
              <a:gd name="connsiteY81" fmla="*/ 19234 h 321468"/>
              <a:gd name="connsiteX82" fmla="*/ 716051 w 1682584"/>
              <a:gd name="connsiteY82" fmla="*/ 38468 h 321468"/>
              <a:gd name="connsiteX83" fmla="*/ 696992 w 1682584"/>
              <a:gd name="connsiteY83" fmla="*/ 19234 h 321468"/>
              <a:gd name="connsiteX84" fmla="*/ 716051 w 1682584"/>
              <a:gd name="connsiteY84" fmla="*/ 0 h 32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682584" h="321468">
                <a:moveTo>
                  <a:pt x="21781" y="278191"/>
                </a:moveTo>
                <a:cubicBezTo>
                  <a:pt x="33810" y="278191"/>
                  <a:pt x="43562" y="287879"/>
                  <a:pt x="43562" y="299829"/>
                </a:cubicBezTo>
                <a:cubicBezTo>
                  <a:pt x="43562" y="311779"/>
                  <a:pt x="33810" y="321467"/>
                  <a:pt x="21781" y="321467"/>
                </a:cubicBezTo>
                <a:cubicBezTo>
                  <a:pt x="9752" y="321467"/>
                  <a:pt x="0" y="311779"/>
                  <a:pt x="0" y="299829"/>
                </a:cubicBezTo>
                <a:cubicBezTo>
                  <a:pt x="0" y="287879"/>
                  <a:pt x="9752" y="278191"/>
                  <a:pt x="21781" y="278191"/>
                </a:cubicBezTo>
                <a:close/>
                <a:moveTo>
                  <a:pt x="1659441" y="274986"/>
                </a:moveTo>
                <a:cubicBezTo>
                  <a:pt x="1672223" y="274986"/>
                  <a:pt x="1682584" y="285391"/>
                  <a:pt x="1682584" y="298227"/>
                </a:cubicBezTo>
                <a:cubicBezTo>
                  <a:pt x="1682584" y="311063"/>
                  <a:pt x="1672223" y="321468"/>
                  <a:pt x="1659441" y="321468"/>
                </a:cubicBezTo>
                <a:cubicBezTo>
                  <a:pt x="1646659" y="321468"/>
                  <a:pt x="1636298" y="311063"/>
                  <a:pt x="1636298" y="298227"/>
                </a:cubicBezTo>
                <a:cubicBezTo>
                  <a:pt x="1636298" y="285391"/>
                  <a:pt x="1646659" y="274986"/>
                  <a:pt x="1659441" y="274986"/>
                </a:cubicBezTo>
                <a:close/>
                <a:moveTo>
                  <a:pt x="197391" y="263766"/>
                </a:moveTo>
                <a:cubicBezTo>
                  <a:pt x="213180" y="263766"/>
                  <a:pt x="225979" y="276683"/>
                  <a:pt x="225979" y="292617"/>
                </a:cubicBezTo>
                <a:cubicBezTo>
                  <a:pt x="225979" y="308551"/>
                  <a:pt x="213180" y="321468"/>
                  <a:pt x="197391" y="321468"/>
                </a:cubicBezTo>
                <a:cubicBezTo>
                  <a:pt x="181602" y="321468"/>
                  <a:pt x="168803" y="308551"/>
                  <a:pt x="168803" y="292617"/>
                </a:cubicBezTo>
                <a:cubicBezTo>
                  <a:pt x="168803" y="276683"/>
                  <a:pt x="181602" y="263766"/>
                  <a:pt x="197391" y="263766"/>
                </a:cubicBezTo>
                <a:close/>
                <a:moveTo>
                  <a:pt x="1453881" y="255752"/>
                </a:moveTo>
                <a:cubicBezTo>
                  <a:pt x="1471925" y="255752"/>
                  <a:pt x="1486553" y="270463"/>
                  <a:pt x="1486553" y="288610"/>
                </a:cubicBezTo>
                <a:cubicBezTo>
                  <a:pt x="1486553" y="306757"/>
                  <a:pt x="1471925" y="321468"/>
                  <a:pt x="1453881" y="321468"/>
                </a:cubicBezTo>
                <a:cubicBezTo>
                  <a:pt x="1435837" y="321468"/>
                  <a:pt x="1421209" y="306757"/>
                  <a:pt x="1421209" y="288610"/>
                </a:cubicBezTo>
                <a:cubicBezTo>
                  <a:pt x="1421209" y="270463"/>
                  <a:pt x="1435837" y="255752"/>
                  <a:pt x="1453881" y="255752"/>
                </a:cubicBezTo>
                <a:close/>
                <a:moveTo>
                  <a:pt x="1261936" y="236519"/>
                </a:moveTo>
                <a:cubicBezTo>
                  <a:pt x="1285243" y="236519"/>
                  <a:pt x="1304137" y="255535"/>
                  <a:pt x="1304137" y="278993"/>
                </a:cubicBezTo>
                <a:cubicBezTo>
                  <a:pt x="1304137" y="302451"/>
                  <a:pt x="1285243" y="321467"/>
                  <a:pt x="1261936" y="321467"/>
                </a:cubicBezTo>
                <a:cubicBezTo>
                  <a:pt x="1238629" y="321467"/>
                  <a:pt x="1219735" y="302451"/>
                  <a:pt x="1219735" y="278993"/>
                </a:cubicBezTo>
                <a:cubicBezTo>
                  <a:pt x="1219735" y="255535"/>
                  <a:pt x="1238629" y="236519"/>
                  <a:pt x="1261936" y="236519"/>
                </a:cubicBezTo>
                <a:close/>
                <a:moveTo>
                  <a:pt x="374361" y="236519"/>
                </a:moveTo>
                <a:cubicBezTo>
                  <a:pt x="397668" y="236519"/>
                  <a:pt x="416562" y="255535"/>
                  <a:pt x="416562" y="278993"/>
                </a:cubicBezTo>
                <a:cubicBezTo>
                  <a:pt x="416562" y="302451"/>
                  <a:pt x="397668" y="321467"/>
                  <a:pt x="374361" y="321467"/>
                </a:cubicBezTo>
                <a:cubicBezTo>
                  <a:pt x="351054" y="321467"/>
                  <a:pt x="332160" y="302451"/>
                  <a:pt x="332160" y="278993"/>
                </a:cubicBezTo>
                <a:cubicBezTo>
                  <a:pt x="332160" y="255535"/>
                  <a:pt x="351054" y="236519"/>
                  <a:pt x="374361" y="236519"/>
                </a:cubicBezTo>
                <a:close/>
                <a:moveTo>
                  <a:pt x="722858" y="231710"/>
                </a:moveTo>
                <a:cubicBezTo>
                  <a:pt x="747669" y="231710"/>
                  <a:pt x="767782" y="251803"/>
                  <a:pt x="767782" y="276589"/>
                </a:cubicBezTo>
                <a:cubicBezTo>
                  <a:pt x="767782" y="301375"/>
                  <a:pt x="747669" y="321468"/>
                  <a:pt x="722858" y="321468"/>
                </a:cubicBezTo>
                <a:cubicBezTo>
                  <a:pt x="698047" y="321468"/>
                  <a:pt x="677934" y="301375"/>
                  <a:pt x="677934" y="276589"/>
                </a:cubicBezTo>
                <a:cubicBezTo>
                  <a:pt x="677934" y="251803"/>
                  <a:pt x="698047" y="231710"/>
                  <a:pt x="722858" y="231710"/>
                </a:cubicBezTo>
                <a:close/>
                <a:moveTo>
                  <a:pt x="1072714" y="223696"/>
                </a:moveTo>
                <a:cubicBezTo>
                  <a:pt x="1099780" y="223696"/>
                  <a:pt x="1121721" y="245583"/>
                  <a:pt x="1121721" y="272582"/>
                </a:cubicBezTo>
                <a:cubicBezTo>
                  <a:pt x="1121721" y="299581"/>
                  <a:pt x="1099780" y="321468"/>
                  <a:pt x="1072714" y="321468"/>
                </a:cubicBezTo>
                <a:cubicBezTo>
                  <a:pt x="1045648" y="321468"/>
                  <a:pt x="1023707" y="299581"/>
                  <a:pt x="1023707" y="272582"/>
                </a:cubicBezTo>
                <a:cubicBezTo>
                  <a:pt x="1023707" y="245583"/>
                  <a:pt x="1045648" y="223696"/>
                  <a:pt x="1072714" y="223696"/>
                </a:cubicBezTo>
                <a:close/>
                <a:moveTo>
                  <a:pt x="895744" y="223696"/>
                </a:moveTo>
                <a:cubicBezTo>
                  <a:pt x="922810" y="223696"/>
                  <a:pt x="944751" y="245583"/>
                  <a:pt x="944751" y="272582"/>
                </a:cubicBezTo>
                <a:cubicBezTo>
                  <a:pt x="944751" y="299581"/>
                  <a:pt x="922810" y="321468"/>
                  <a:pt x="895744" y="321468"/>
                </a:cubicBezTo>
                <a:cubicBezTo>
                  <a:pt x="868678" y="321468"/>
                  <a:pt x="846737" y="299581"/>
                  <a:pt x="846737" y="272582"/>
                </a:cubicBezTo>
                <a:cubicBezTo>
                  <a:pt x="846737" y="245583"/>
                  <a:pt x="868678" y="223696"/>
                  <a:pt x="895744" y="223696"/>
                </a:cubicBezTo>
                <a:close/>
                <a:moveTo>
                  <a:pt x="549970" y="223696"/>
                </a:moveTo>
                <a:cubicBezTo>
                  <a:pt x="577036" y="223696"/>
                  <a:pt x="598977" y="245583"/>
                  <a:pt x="598977" y="272582"/>
                </a:cubicBezTo>
                <a:cubicBezTo>
                  <a:pt x="598977" y="299581"/>
                  <a:pt x="577036" y="321468"/>
                  <a:pt x="549970" y="321468"/>
                </a:cubicBezTo>
                <a:cubicBezTo>
                  <a:pt x="522904" y="321468"/>
                  <a:pt x="500963" y="299581"/>
                  <a:pt x="500963" y="272582"/>
                </a:cubicBezTo>
                <a:cubicBezTo>
                  <a:pt x="500963" y="245583"/>
                  <a:pt x="522904" y="223696"/>
                  <a:pt x="549970" y="223696"/>
                </a:cubicBezTo>
                <a:close/>
                <a:moveTo>
                  <a:pt x="1161617" y="130686"/>
                </a:moveTo>
                <a:cubicBezTo>
                  <a:pt x="1173125" y="130686"/>
                  <a:pt x="1182454" y="139828"/>
                  <a:pt x="1182454" y="151106"/>
                </a:cubicBezTo>
                <a:cubicBezTo>
                  <a:pt x="1182454" y="162384"/>
                  <a:pt x="1173125" y="171526"/>
                  <a:pt x="1161617" y="171526"/>
                </a:cubicBezTo>
                <a:cubicBezTo>
                  <a:pt x="1150109" y="171526"/>
                  <a:pt x="1140780" y="162384"/>
                  <a:pt x="1140780" y="151106"/>
                </a:cubicBezTo>
                <a:cubicBezTo>
                  <a:pt x="1140780" y="139828"/>
                  <a:pt x="1150109" y="130686"/>
                  <a:pt x="1161617" y="130686"/>
                </a:cubicBezTo>
                <a:close/>
                <a:moveTo>
                  <a:pt x="456457" y="130686"/>
                </a:moveTo>
                <a:cubicBezTo>
                  <a:pt x="467965" y="130686"/>
                  <a:pt x="477294" y="139828"/>
                  <a:pt x="477294" y="151106"/>
                </a:cubicBezTo>
                <a:cubicBezTo>
                  <a:pt x="477294" y="162384"/>
                  <a:pt x="467965" y="171526"/>
                  <a:pt x="456457" y="171526"/>
                </a:cubicBezTo>
                <a:cubicBezTo>
                  <a:pt x="444949" y="171526"/>
                  <a:pt x="435620" y="162384"/>
                  <a:pt x="435620" y="151106"/>
                </a:cubicBezTo>
                <a:cubicBezTo>
                  <a:pt x="435620" y="139828"/>
                  <a:pt x="444949" y="130686"/>
                  <a:pt x="456457" y="130686"/>
                </a:cubicBezTo>
                <a:close/>
                <a:moveTo>
                  <a:pt x="980145" y="100738"/>
                </a:moveTo>
                <a:cubicBezTo>
                  <a:pt x="999693" y="100738"/>
                  <a:pt x="1015539" y="116584"/>
                  <a:pt x="1015539" y="136132"/>
                </a:cubicBezTo>
                <a:cubicBezTo>
                  <a:pt x="1015539" y="155680"/>
                  <a:pt x="999693" y="171526"/>
                  <a:pt x="980145" y="171526"/>
                </a:cubicBezTo>
                <a:cubicBezTo>
                  <a:pt x="960597" y="171526"/>
                  <a:pt x="944751" y="155680"/>
                  <a:pt x="944751" y="136132"/>
                </a:cubicBezTo>
                <a:cubicBezTo>
                  <a:pt x="944751" y="116584"/>
                  <a:pt x="960597" y="100738"/>
                  <a:pt x="980145" y="100738"/>
                </a:cubicBezTo>
                <a:close/>
                <a:moveTo>
                  <a:pt x="803042" y="100738"/>
                </a:moveTo>
                <a:cubicBezTo>
                  <a:pt x="822517" y="100738"/>
                  <a:pt x="838304" y="116584"/>
                  <a:pt x="838304" y="136132"/>
                </a:cubicBezTo>
                <a:cubicBezTo>
                  <a:pt x="838304" y="155680"/>
                  <a:pt x="822517" y="171526"/>
                  <a:pt x="803042" y="171526"/>
                </a:cubicBezTo>
                <a:cubicBezTo>
                  <a:pt x="783567" y="171526"/>
                  <a:pt x="767780" y="155680"/>
                  <a:pt x="767780" y="136132"/>
                </a:cubicBezTo>
                <a:cubicBezTo>
                  <a:pt x="767780" y="116584"/>
                  <a:pt x="783567" y="100738"/>
                  <a:pt x="803042" y="100738"/>
                </a:cubicBezTo>
                <a:close/>
                <a:moveTo>
                  <a:pt x="634239" y="100738"/>
                </a:moveTo>
                <a:cubicBezTo>
                  <a:pt x="653714" y="100738"/>
                  <a:pt x="669501" y="116584"/>
                  <a:pt x="669501" y="136132"/>
                </a:cubicBezTo>
                <a:cubicBezTo>
                  <a:pt x="669501" y="155680"/>
                  <a:pt x="653714" y="171526"/>
                  <a:pt x="634239" y="171526"/>
                </a:cubicBezTo>
                <a:cubicBezTo>
                  <a:pt x="614764" y="171526"/>
                  <a:pt x="598977" y="155680"/>
                  <a:pt x="598977" y="136132"/>
                </a:cubicBezTo>
                <a:cubicBezTo>
                  <a:pt x="598977" y="116584"/>
                  <a:pt x="614764" y="100738"/>
                  <a:pt x="634239" y="100738"/>
                </a:cubicBezTo>
                <a:close/>
                <a:moveTo>
                  <a:pt x="898467" y="0"/>
                </a:moveTo>
                <a:cubicBezTo>
                  <a:pt x="908993" y="0"/>
                  <a:pt x="917526" y="8611"/>
                  <a:pt x="917526" y="19234"/>
                </a:cubicBezTo>
                <a:cubicBezTo>
                  <a:pt x="917526" y="29857"/>
                  <a:pt x="908993" y="38468"/>
                  <a:pt x="898467" y="38468"/>
                </a:cubicBezTo>
                <a:cubicBezTo>
                  <a:pt x="887941" y="38468"/>
                  <a:pt x="879408" y="29857"/>
                  <a:pt x="879408" y="19234"/>
                </a:cubicBezTo>
                <a:cubicBezTo>
                  <a:pt x="879408" y="8611"/>
                  <a:pt x="887941" y="0"/>
                  <a:pt x="898467" y="0"/>
                </a:cubicBezTo>
                <a:close/>
                <a:moveTo>
                  <a:pt x="716051" y="0"/>
                </a:moveTo>
                <a:cubicBezTo>
                  <a:pt x="726577" y="0"/>
                  <a:pt x="735110" y="8611"/>
                  <a:pt x="735110" y="19234"/>
                </a:cubicBezTo>
                <a:cubicBezTo>
                  <a:pt x="735110" y="29857"/>
                  <a:pt x="726577" y="38468"/>
                  <a:pt x="716051" y="38468"/>
                </a:cubicBezTo>
                <a:cubicBezTo>
                  <a:pt x="705525" y="38468"/>
                  <a:pt x="696992" y="29857"/>
                  <a:pt x="696992" y="19234"/>
                </a:cubicBezTo>
                <a:cubicBezTo>
                  <a:pt x="696992" y="8611"/>
                  <a:pt x="705525" y="0"/>
                  <a:pt x="716051" y="0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3175">
            <a:noFill/>
          </a:ln>
        </p:spPr>
        <p:txBody>
          <a:bodyPr wrap="square">
            <a:noAutofit/>
          </a:bodyPr>
          <a:lstStyle/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00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frames with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230AACEC-8150-4E58-B999-2C8E63E1A3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3890" y="1128409"/>
            <a:ext cx="5292090" cy="5039202"/>
          </a:xfrm>
          <a:custGeom>
            <a:avLst/>
            <a:gdLst>
              <a:gd name="connsiteX0" fmla="*/ 0 w 5292090"/>
              <a:gd name="connsiteY0" fmla="*/ 0 h 5039202"/>
              <a:gd name="connsiteX1" fmla="*/ 5292090 w 5292090"/>
              <a:gd name="connsiteY1" fmla="*/ 0 h 5039202"/>
              <a:gd name="connsiteX2" fmla="*/ 5292090 w 5292090"/>
              <a:gd name="connsiteY2" fmla="*/ 5039202 h 5039202"/>
              <a:gd name="connsiteX3" fmla="*/ 0 w 5292090"/>
              <a:gd name="connsiteY3" fmla="*/ 5039202 h 503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2090" h="5039202">
                <a:moveTo>
                  <a:pt x="0" y="0"/>
                </a:moveTo>
                <a:lnTo>
                  <a:pt x="5292090" y="0"/>
                </a:lnTo>
                <a:lnTo>
                  <a:pt x="5292090" y="5039202"/>
                </a:lnTo>
                <a:lnTo>
                  <a:pt x="0" y="50392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0" tIns="216000" rIns="360000" bIns="360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10" name="Espace réservé pour une image  33">
            <a:extLst>
              <a:ext uri="{FF2B5EF4-FFF2-40B4-BE49-F238E27FC236}">
                <a16:creationId xmlns:a16="http://schemas.microsoft.com/office/drawing/2014/main" id="{EB38C0A6-0F71-4D15-A062-D159A2D723C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796868" y="2838450"/>
            <a:ext cx="4986135" cy="3160273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id="{BF34C298-6747-4F09-827E-E3C9685ACC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6022" y="1128409"/>
            <a:ext cx="5292090" cy="5039202"/>
          </a:xfrm>
          <a:custGeom>
            <a:avLst/>
            <a:gdLst>
              <a:gd name="connsiteX0" fmla="*/ 0 w 5292090"/>
              <a:gd name="connsiteY0" fmla="*/ 0 h 5039202"/>
              <a:gd name="connsiteX1" fmla="*/ 5292090 w 5292090"/>
              <a:gd name="connsiteY1" fmla="*/ 0 h 5039202"/>
              <a:gd name="connsiteX2" fmla="*/ 5292090 w 5292090"/>
              <a:gd name="connsiteY2" fmla="*/ 5039202 h 5039202"/>
              <a:gd name="connsiteX3" fmla="*/ 0 w 5292090"/>
              <a:gd name="connsiteY3" fmla="*/ 5039202 h 503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2090" h="5039202">
                <a:moveTo>
                  <a:pt x="0" y="0"/>
                </a:moveTo>
                <a:lnTo>
                  <a:pt x="5292090" y="0"/>
                </a:lnTo>
                <a:lnTo>
                  <a:pt x="5292090" y="5039202"/>
                </a:lnTo>
                <a:lnTo>
                  <a:pt x="0" y="5039202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0" tIns="216000" rIns="360000" bIns="360000">
            <a:no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9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" name="Espace réservé pour une image  33">
            <a:extLst>
              <a:ext uri="{FF2B5EF4-FFF2-40B4-BE49-F238E27FC236}">
                <a16:creationId xmlns:a16="http://schemas.microsoft.com/office/drawing/2014/main" id="{F597D9F1-2155-4D83-9236-EC04A593F8AA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6409000" y="2838450"/>
            <a:ext cx="4986135" cy="3160273"/>
          </a:xfrm>
          <a:prstGeom prst="rect">
            <a:avLst/>
          </a:prstGeom>
          <a:noFill/>
          <a:ln w="3175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 b="0" cap="none" baseline="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50728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E81FFD1A-90DF-48A1-9716-E41ABD4376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26319" y="1128407"/>
            <a:ext cx="5462565" cy="5256000"/>
          </a:xfrm>
          <a:custGeom>
            <a:avLst/>
            <a:gdLst>
              <a:gd name="connsiteX0" fmla="*/ 0 w 5462565"/>
              <a:gd name="connsiteY0" fmla="*/ 0 h 5256000"/>
              <a:gd name="connsiteX1" fmla="*/ 5462565 w 5462565"/>
              <a:gd name="connsiteY1" fmla="*/ 0 h 5256000"/>
              <a:gd name="connsiteX2" fmla="*/ 5462565 w 5462565"/>
              <a:gd name="connsiteY2" fmla="*/ 5256000 h 5256000"/>
              <a:gd name="connsiteX3" fmla="*/ 0 w 5462565"/>
              <a:gd name="connsiteY3" fmla="*/ 5256000 h 52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2565" h="5256000">
                <a:moveTo>
                  <a:pt x="0" y="0"/>
                </a:moveTo>
                <a:lnTo>
                  <a:pt x="5462565" y="0"/>
                </a:lnTo>
                <a:lnTo>
                  <a:pt x="5462565" y="5256000"/>
                </a:lnTo>
                <a:lnTo>
                  <a:pt x="0" y="5256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lIns="216000" tIns="216000" rIns="216000" bIns="216000">
            <a:noAutofit/>
          </a:bodyPr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20" name="Espace réservé du graphique 2">
            <a:extLst>
              <a:ext uri="{FF2B5EF4-FFF2-40B4-BE49-F238E27FC236}">
                <a16:creationId xmlns:a16="http://schemas.microsoft.com/office/drawing/2014/main" id="{AAABAA74-A49C-4F16-BABB-0A1D93DDA82F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536400" y="2556822"/>
            <a:ext cx="5076000" cy="3636000"/>
          </a:xfrm>
          <a:noFill/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en-US" noProof="0"/>
              <a:t>Graph</a:t>
            </a:r>
          </a:p>
        </p:txBody>
      </p:sp>
      <p:sp>
        <p:nvSpPr>
          <p:cNvPr id="21" name="Espace réservé du graphique 2">
            <a:extLst>
              <a:ext uri="{FF2B5EF4-FFF2-40B4-BE49-F238E27FC236}">
                <a16:creationId xmlns:a16="http://schemas.microsoft.com/office/drawing/2014/main" id="{EBA46C1A-FD0D-44CC-9BA2-F8724E59CBE7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6321428" y="2556822"/>
            <a:ext cx="5076000" cy="3636000"/>
          </a:xfrm>
          <a:noFill/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en-US" noProof="0"/>
              <a:t>Graph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1304733"/>
            <a:ext cx="5076000" cy="1707159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9697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a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38D92F9C-9CF1-426A-9EA7-935D5427C4D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" y="449849"/>
            <a:ext cx="9683261" cy="335964"/>
          </a:xfrm>
          <a:custGeom>
            <a:avLst/>
            <a:gdLst>
              <a:gd name="connsiteX0" fmla="*/ 9609373 w 9683261"/>
              <a:gd name="connsiteY0" fmla="*/ 237817 h 335964"/>
              <a:gd name="connsiteX1" fmla="*/ 9632706 w 9683261"/>
              <a:gd name="connsiteY1" fmla="*/ 261358 h 335964"/>
              <a:gd name="connsiteX2" fmla="*/ 9609373 w 9683261"/>
              <a:gd name="connsiteY2" fmla="*/ 284899 h 335964"/>
              <a:gd name="connsiteX3" fmla="*/ 9586041 w 9683261"/>
              <a:gd name="connsiteY3" fmla="*/ 261358 h 335964"/>
              <a:gd name="connsiteX4" fmla="*/ 9609373 w 9683261"/>
              <a:gd name="connsiteY4" fmla="*/ 237817 h 335964"/>
              <a:gd name="connsiteX5" fmla="*/ 9669650 w 9683261"/>
              <a:gd name="connsiteY5" fmla="*/ 200069 h 335964"/>
              <a:gd name="connsiteX6" fmla="*/ 9683261 w 9683261"/>
              <a:gd name="connsiteY6" fmla="*/ 212909 h 335964"/>
              <a:gd name="connsiteX7" fmla="*/ 9669650 w 9683261"/>
              <a:gd name="connsiteY7" fmla="*/ 225749 h 335964"/>
              <a:gd name="connsiteX8" fmla="*/ 9656038 w 9683261"/>
              <a:gd name="connsiteY8" fmla="*/ 212909 h 335964"/>
              <a:gd name="connsiteX9" fmla="*/ 9669650 w 9683261"/>
              <a:gd name="connsiteY9" fmla="*/ 200069 h 335964"/>
              <a:gd name="connsiteX10" fmla="*/ 9609373 w 9683261"/>
              <a:gd name="connsiteY10" fmla="*/ 143445 h 335964"/>
              <a:gd name="connsiteX11" fmla="*/ 9632706 w 9683261"/>
              <a:gd name="connsiteY11" fmla="*/ 166987 h 335964"/>
              <a:gd name="connsiteX12" fmla="*/ 9609373 w 9683261"/>
              <a:gd name="connsiteY12" fmla="*/ 190527 h 335964"/>
              <a:gd name="connsiteX13" fmla="*/ 9586041 w 9683261"/>
              <a:gd name="connsiteY13" fmla="*/ 166987 h 335964"/>
              <a:gd name="connsiteX14" fmla="*/ 9609373 w 9683261"/>
              <a:gd name="connsiteY14" fmla="*/ 143445 h 335964"/>
              <a:gd name="connsiteX15" fmla="*/ 9669650 w 9683261"/>
              <a:gd name="connsiteY15" fmla="*/ 101921 h 335964"/>
              <a:gd name="connsiteX16" fmla="*/ 9683261 w 9683261"/>
              <a:gd name="connsiteY16" fmla="*/ 114762 h 335964"/>
              <a:gd name="connsiteX17" fmla="*/ 9669650 w 9683261"/>
              <a:gd name="connsiteY17" fmla="*/ 127602 h 335964"/>
              <a:gd name="connsiteX18" fmla="*/ 9656038 w 9683261"/>
              <a:gd name="connsiteY18" fmla="*/ 114762 h 335964"/>
              <a:gd name="connsiteX19" fmla="*/ 9669650 w 9683261"/>
              <a:gd name="connsiteY19" fmla="*/ 101921 h 335964"/>
              <a:gd name="connsiteX20" fmla="*/ 9609373 w 9683261"/>
              <a:gd name="connsiteY20" fmla="*/ 50961 h 335964"/>
              <a:gd name="connsiteX21" fmla="*/ 9632706 w 9683261"/>
              <a:gd name="connsiteY21" fmla="*/ 74501 h 335964"/>
              <a:gd name="connsiteX22" fmla="*/ 9609373 w 9683261"/>
              <a:gd name="connsiteY22" fmla="*/ 98043 h 335964"/>
              <a:gd name="connsiteX23" fmla="*/ 9586041 w 9683261"/>
              <a:gd name="connsiteY23" fmla="*/ 74501 h 335964"/>
              <a:gd name="connsiteX24" fmla="*/ 9609373 w 9683261"/>
              <a:gd name="connsiteY24" fmla="*/ 50961 h 335964"/>
              <a:gd name="connsiteX25" fmla="*/ 0 w 9683261"/>
              <a:gd name="connsiteY25" fmla="*/ 0 h 335964"/>
              <a:gd name="connsiteX26" fmla="*/ 739665 w 9683261"/>
              <a:gd name="connsiteY26" fmla="*/ 0 h 335964"/>
              <a:gd name="connsiteX27" fmla="*/ 9540864 w 9683261"/>
              <a:gd name="connsiteY27" fmla="*/ 0 h 335964"/>
              <a:gd name="connsiteX28" fmla="*/ 9568541 w 9683261"/>
              <a:gd name="connsiteY28" fmla="*/ 27997 h 335964"/>
              <a:gd name="connsiteX29" fmla="*/ 9540864 w 9683261"/>
              <a:gd name="connsiteY29" fmla="*/ 55995 h 335964"/>
              <a:gd name="connsiteX30" fmla="*/ 9522411 w 9683261"/>
              <a:gd name="connsiteY30" fmla="*/ 74659 h 335964"/>
              <a:gd name="connsiteX31" fmla="*/ 9540864 w 9683261"/>
              <a:gd name="connsiteY31" fmla="*/ 97990 h 335964"/>
              <a:gd name="connsiteX32" fmla="*/ 9568541 w 9683261"/>
              <a:gd name="connsiteY32" fmla="*/ 121320 h 335964"/>
              <a:gd name="connsiteX33" fmla="*/ 9545478 w 9683261"/>
              <a:gd name="connsiteY33" fmla="*/ 149317 h 335964"/>
              <a:gd name="connsiteX34" fmla="*/ 9540864 w 9683261"/>
              <a:gd name="connsiteY34" fmla="*/ 149317 h 335964"/>
              <a:gd name="connsiteX35" fmla="*/ 9522411 w 9683261"/>
              <a:gd name="connsiteY35" fmla="*/ 167982 h 335964"/>
              <a:gd name="connsiteX36" fmla="*/ 9540864 w 9683261"/>
              <a:gd name="connsiteY36" fmla="*/ 191313 h 335964"/>
              <a:gd name="connsiteX37" fmla="*/ 9568541 w 9683261"/>
              <a:gd name="connsiteY37" fmla="*/ 214644 h 335964"/>
              <a:gd name="connsiteX38" fmla="*/ 9540864 w 9683261"/>
              <a:gd name="connsiteY38" fmla="*/ 242641 h 335964"/>
              <a:gd name="connsiteX39" fmla="*/ 9522411 w 9683261"/>
              <a:gd name="connsiteY39" fmla="*/ 265971 h 335964"/>
              <a:gd name="connsiteX40" fmla="*/ 9540864 w 9683261"/>
              <a:gd name="connsiteY40" fmla="*/ 284636 h 335964"/>
              <a:gd name="connsiteX41" fmla="*/ 9568541 w 9683261"/>
              <a:gd name="connsiteY41" fmla="*/ 312633 h 335964"/>
              <a:gd name="connsiteX42" fmla="*/ 9540864 w 9683261"/>
              <a:gd name="connsiteY42" fmla="*/ 335964 h 335964"/>
              <a:gd name="connsiteX43" fmla="*/ 845227 w 9683261"/>
              <a:gd name="connsiteY43" fmla="*/ 335964 h 335964"/>
              <a:gd name="connsiteX44" fmla="*/ 0 w 9683261"/>
              <a:gd name="connsiteY44" fmla="*/ 335964 h 335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9683261" h="335964">
                <a:moveTo>
                  <a:pt x="9609373" y="237817"/>
                </a:moveTo>
                <a:cubicBezTo>
                  <a:pt x="9622259" y="237817"/>
                  <a:pt x="9632706" y="248357"/>
                  <a:pt x="9632706" y="261358"/>
                </a:cubicBezTo>
                <a:cubicBezTo>
                  <a:pt x="9632706" y="274359"/>
                  <a:pt x="9622259" y="284899"/>
                  <a:pt x="9609373" y="284899"/>
                </a:cubicBezTo>
                <a:cubicBezTo>
                  <a:pt x="9596486" y="284899"/>
                  <a:pt x="9586041" y="274359"/>
                  <a:pt x="9586041" y="261358"/>
                </a:cubicBezTo>
                <a:cubicBezTo>
                  <a:pt x="9586041" y="248357"/>
                  <a:pt x="9596486" y="237817"/>
                  <a:pt x="9609373" y="237817"/>
                </a:cubicBezTo>
                <a:close/>
                <a:moveTo>
                  <a:pt x="9669650" y="200069"/>
                </a:moveTo>
                <a:cubicBezTo>
                  <a:pt x="9677168" y="200069"/>
                  <a:pt x="9683261" y="205817"/>
                  <a:pt x="9683261" y="212909"/>
                </a:cubicBezTo>
                <a:cubicBezTo>
                  <a:pt x="9683261" y="220001"/>
                  <a:pt x="9677168" y="225749"/>
                  <a:pt x="9669650" y="225749"/>
                </a:cubicBezTo>
                <a:cubicBezTo>
                  <a:pt x="9662132" y="225749"/>
                  <a:pt x="9656038" y="220001"/>
                  <a:pt x="9656038" y="212909"/>
                </a:cubicBezTo>
                <a:cubicBezTo>
                  <a:pt x="9656038" y="205817"/>
                  <a:pt x="9662132" y="200069"/>
                  <a:pt x="9669650" y="200069"/>
                </a:cubicBezTo>
                <a:close/>
                <a:moveTo>
                  <a:pt x="9609373" y="143445"/>
                </a:moveTo>
                <a:cubicBezTo>
                  <a:pt x="9622259" y="143445"/>
                  <a:pt x="9632706" y="153985"/>
                  <a:pt x="9632706" y="166987"/>
                </a:cubicBezTo>
                <a:cubicBezTo>
                  <a:pt x="9632706" y="179987"/>
                  <a:pt x="9622259" y="190527"/>
                  <a:pt x="9609373" y="190527"/>
                </a:cubicBezTo>
                <a:cubicBezTo>
                  <a:pt x="9596486" y="190527"/>
                  <a:pt x="9586041" y="179987"/>
                  <a:pt x="9586041" y="166987"/>
                </a:cubicBezTo>
                <a:cubicBezTo>
                  <a:pt x="9586041" y="153985"/>
                  <a:pt x="9596486" y="143445"/>
                  <a:pt x="9609373" y="143445"/>
                </a:cubicBezTo>
                <a:close/>
                <a:moveTo>
                  <a:pt x="9669650" y="101921"/>
                </a:moveTo>
                <a:cubicBezTo>
                  <a:pt x="9677168" y="101921"/>
                  <a:pt x="9683261" y="107670"/>
                  <a:pt x="9683261" y="114762"/>
                </a:cubicBezTo>
                <a:cubicBezTo>
                  <a:pt x="9683261" y="121855"/>
                  <a:pt x="9677168" y="127602"/>
                  <a:pt x="9669650" y="127602"/>
                </a:cubicBezTo>
                <a:cubicBezTo>
                  <a:pt x="9662132" y="127602"/>
                  <a:pt x="9656038" y="121855"/>
                  <a:pt x="9656038" y="114762"/>
                </a:cubicBezTo>
                <a:cubicBezTo>
                  <a:pt x="9656038" y="107670"/>
                  <a:pt x="9662132" y="101921"/>
                  <a:pt x="9669650" y="101921"/>
                </a:cubicBezTo>
                <a:close/>
                <a:moveTo>
                  <a:pt x="9609373" y="50961"/>
                </a:moveTo>
                <a:cubicBezTo>
                  <a:pt x="9622259" y="50961"/>
                  <a:pt x="9632706" y="61501"/>
                  <a:pt x="9632706" y="74501"/>
                </a:cubicBezTo>
                <a:cubicBezTo>
                  <a:pt x="9632706" y="87503"/>
                  <a:pt x="9622259" y="98043"/>
                  <a:pt x="9609373" y="98043"/>
                </a:cubicBezTo>
                <a:cubicBezTo>
                  <a:pt x="9596486" y="98043"/>
                  <a:pt x="9586041" y="87503"/>
                  <a:pt x="9586041" y="74501"/>
                </a:cubicBezTo>
                <a:cubicBezTo>
                  <a:pt x="9586041" y="61501"/>
                  <a:pt x="9596486" y="50961"/>
                  <a:pt x="9609373" y="50961"/>
                </a:cubicBezTo>
                <a:close/>
                <a:moveTo>
                  <a:pt x="0" y="0"/>
                </a:moveTo>
                <a:lnTo>
                  <a:pt x="739665" y="0"/>
                </a:lnTo>
                <a:cubicBezTo>
                  <a:pt x="2800514" y="0"/>
                  <a:pt x="5636951" y="0"/>
                  <a:pt x="9540864" y="0"/>
                </a:cubicBezTo>
                <a:cubicBezTo>
                  <a:pt x="9559315" y="0"/>
                  <a:pt x="9568541" y="13999"/>
                  <a:pt x="9568541" y="27997"/>
                </a:cubicBezTo>
                <a:cubicBezTo>
                  <a:pt x="9568541" y="41996"/>
                  <a:pt x="9559315" y="55995"/>
                  <a:pt x="9540864" y="55995"/>
                </a:cubicBezTo>
                <a:cubicBezTo>
                  <a:pt x="9531638" y="55995"/>
                  <a:pt x="9522411" y="65327"/>
                  <a:pt x="9522411" y="74659"/>
                </a:cubicBezTo>
                <a:cubicBezTo>
                  <a:pt x="9522411" y="83992"/>
                  <a:pt x="9531638" y="93323"/>
                  <a:pt x="9540864" y="97990"/>
                </a:cubicBezTo>
                <a:cubicBezTo>
                  <a:pt x="9559315" y="97990"/>
                  <a:pt x="9568541" y="107321"/>
                  <a:pt x="9568541" y="121320"/>
                </a:cubicBezTo>
                <a:cubicBezTo>
                  <a:pt x="9568541" y="135319"/>
                  <a:pt x="9559315" y="149317"/>
                  <a:pt x="9545478" y="149317"/>
                </a:cubicBezTo>
                <a:cubicBezTo>
                  <a:pt x="9545478" y="149317"/>
                  <a:pt x="9545478" y="149317"/>
                  <a:pt x="9540864" y="149317"/>
                </a:cubicBezTo>
                <a:cubicBezTo>
                  <a:pt x="9531638" y="149317"/>
                  <a:pt x="9522411" y="158650"/>
                  <a:pt x="9522411" y="167982"/>
                </a:cubicBezTo>
                <a:cubicBezTo>
                  <a:pt x="9522411" y="181981"/>
                  <a:pt x="9531638" y="191313"/>
                  <a:pt x="9540864" y="191313"/>
                </a:cubicBezTo>
                <a:cubicBezTo>
                  <a:pt x="9559315" y="191313"/>
                  <a:pt x="9568541" y="200645"/>
                  <a:pt x="9568541" y="214644"/>
                </a:cubicBezTo>
                <a:cubicBezTo>
                  <a:pt x="9568541" y="233309"/>
                  <a:pt x="9559315" y="242641"/>
                  <a:pt x="9540864" y="242641"/>
                </a:cubicBezTo>
                <a:cubicBezTo>
                  <a:pt x="9531638" y="242641"/>
                  <a:pt x="9522411" y="251972"/>
                  <a:pt x="9522411" y="265971"/>
                </a:cubicBezTo>
                <a:cubicBezTo>
                  <a:pt x="9522411" y="275305"/>
                  <a:pt x="9531638" y="284636"/>
                  <a:pt x="9540864" y="284636"/>
                </a:cubicBezTo>
                <a:cubicBezTo>
                  <a:pt x="9559315" y="284636"/>
                  <a:pt x="9568541" y="298634"/>
                  <a:pt x="9568541" y="312633"/>
                </a:cubicBezTo>
                <a:cubicBezTo>
                  <a:pt x="9568541" y="326632"/>
                  <a:pt x="9559315" y="335964"/>
                  <a:pt x="9540864" y="335964"/>
                </a:cubicBezTo>
                <a:cubicBezTo>
                  <a:pt x="9540864" y="335964"/>
                  <a:pt x="9540864" y="335964"/>
                  <a:pt x="845227" y="335964"/>
                </a:cubicBezTo>
                <a:lnTo>
                  <a:pt x="0" y="335964"/>
                </a:lnTo>
                <a:close/>
              </a:path>
            </a:pathLst>
          </a:custGeom>
          <a:solidFill>
            <a:schemeClr val="tx2"/>
          </a:solidFill>
          <a:ln w="3175">
            <a:noFill/>
          </a:ln>
        </p:spPr>
        <p:txBody>
          <a:bodyPr wrap="square" lIns="630000" tIns="0" rIns="360000" b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500" b="0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23D345-337F-488B-8D03-DF3DDDA5DD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noProof="0"/>
              <a:t>YYYY/MM/DD</a:t>
            </a:r>
            <a:endParaRPr lang="en-US" b="0" noProof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09EADAA-0C96-4D73-B394-C1A53CEA102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Communication Department</a:t>
            </a:r>
            <a:endParaRPr lang="en-US" b="0" noProof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57223AC-9555-4A04-BCAD-D73603C5E6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75A587B-5814-4D9B-9598-FE9CB954CB01}" type="slidenum">
              <a:rPr lang="en-US" noProof="0" smtClean="0"/>
              <a:pPr/>
              <a:t>‹Nº›</a:t>
            </a:fld>
            <a:endParaRPr lang="en-US" b="0" noProof="0"/>
          </a:p>
        </p:txBody>
      </p:sp>
      <p:sp>
        <p:nvSpPr>
          <p:cNvPr id="20" name="Espace réservé du graphique 2">
            <a:extLst>
              <a:ext uri="{FF2B5EF4-FFF2-40B4-BE49-F238E27FC236}">
                <a16:creationId xmlns:a16="http://schemas.microsoft.com/office/drawing/2014/main" id="{AAABAA74-A49C-4F16-BABB-0A1D93DDA82F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536400" y="2556822"/>
            <a:ext cx="11052484" cy="3744000"/>
          </a:xfrm>
          <a:noFill/>
        </p:spPr>
        <p:txBody>
          <a:bodyPr anchor="ctr"/>
          <a:lstStyle>
            <a:lvl1pPr algn="ctr">
              <a:defRPr sz="1200" b="0"/>
            </a:lvl1pPr>
          </a:lstStyle>
          <a:p>
            <a:r>
              <a:rPr lang="en-US" noProof="0"/>
              <a:t>Graph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6400" y="1337159"/>
            <a:ext cx="11052484" cy="1707159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693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81" y="1535088"/>
            <a:ext cx="108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5081" y="2624771"/>
            <a:ext cx="10800000" cy="360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59078-F0EA-4B2B-B92A-CB1D0AA4F8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89701"/>
            <a:ext cx="1056000" cy="21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YYYY/MM/DD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B74129-F7BE-4703-924F-ACEA71B25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89707" y="6489701"/>
            <a:ext cx="4800000" cy="21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b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Communication Department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1B493F-9EAA-4161-9132-F480E263F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9874" y="6489701"/>
            <a:ext cx="720000" cy="21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0">
                <a:solidFill>
                  <a:schemeClr val="tx2"/>
                </a:solidFill>
                <a:latin typeface="+mn-lt"/>
              </a:defRPr>
            </a:lvl1pPr>
          </a:lstStyle>
          <a:p>
            <a:fld id="{975A587B-5814-4D9B-9598-FE9CB954CB01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3BC85E7-A235-4FF4-9B8B-EFEEC472A86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10581" y="350043"/>
            <a:ext cx="1724822" cy="7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1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/>
  <p:txStyles>
    <p:titleStyle>
      <a:lvl1pPr algn="l" defTabSz="685800" rtl="0" eaLnBrk="1" latinLnBrk="0" hangingPunct="1">
        <a:lnSpc>
          <a:spcPct val="95000"/>
        </a:lnSpc>
        <a:spcBef>
          <a:spcPct val="0"/>
        </a:spcBef>
        <a:buNone/>
        <a:defRPr sz="26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None/>
        <a:defRPr sz="16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216000" indent="-216000" algn="l" defTabSz="685800" rtl="0" eaLnBrk="1" latinLnBrk="0" hangingPunct="1">
        <a:lnSpc>
          <a:spcPct val="105000"/>
        </a:lnSpc>
        <a:spcBef>
          <a:spcPts val="7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" indent="0" algn="l" defTabSz="685800" rtl="0" eaLnBrk="1" latinLnBrk="0" hangingPunct="1">
        <a:lnSpc>
          <a:spcPct val="105000"/>
        </a:lnSpc>
        <a:spcBef>
          <a:spcPts val="700"/>
        </a:spcBef>
        <a:buSzPct val="120000"/>
        <a:buFont typeface="Encode Sans" pitchFamily="2" charset="0"/>
        <a:buNone/>
        <a:defRPr sz="1400" b="0" kern="1200">
          <a:solidFill>
            <a:schemeClr val="accent1"/>
          </a:solidFill>
          <a:latin typeface="+mn-lt"/>
          <a:ea typeface="+mn-ea"/>
          <a:cs typeface="+mn-cs"/>
        </a:defRPr>
      </a:lvl3pPr>
      <a:lvl4pPr marL="216000" indent="0" algn="l" defTabSz="685800" rtl="0" eaLnBrk="1" latinLnBrk="0" hangingPunct="1">
        <a:lnSpc>
          <a:spcPct val="105000"/>
        </a:lnSpc>
        <a:spcBef>
          <a:spcPts val="400"/>
        </a:spcBef>
        <a:buFont typeface="Encode Sans" pitchFamily="2" charset="0"/>
        <a:buNone/>
        <a:defRPr sz="1400" b="0" kern="1200">
          <a:solidFill>
            <a:schemeClr val="accent1"/>
          </a:solidFill>
          <a:latin typeface="+mj-lt"/>
          <a:ea typeface="+mn-ea"/>
          <a:cs typeface="+mn-cs"/>
        </a:defRPr>
      </a:lvl4pPr>
      <a:lvl5pPr marL="360000" indent="-144000" algn="l" defTabSz="685800" rtl="0" eaLnBrk="1" latinLnBrk="0" hangingPunct="1">
        <a:lnSpc>
          <a:spcPct val="105000"/>
        </a:lnSpc>
        <a:spcBef>
          <a:spcPts val="4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1">
            <a:extLst>
              <a:ext uri="{FF2B5EF4-FFF2-40B4-BE49-F238E27FC236}">
                <a16:creationId xmlns:a16="http://schemas.microsoft.com/office/drawing/2014/main" id="{4F086E57-85AE-B4B2-0B30-60540ADFB3EA}"/>
              </a:ext>
            </a:extLst>
          </p:cNvPr>
          <p:cNvCxnSpPr>
            <a:cxnSpLocks/>
          </p:cNvCxnSpPr>
          <p:nvPr/>
        </p:nvCxnSpPr>
        <p:spPr>
          <a:xfrm flipH="1">
            <a:off x="10411341" y="3533108"/>
            <a:ext cx="1" cy="3976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6029640" y="2591357"/>
            <a:ext cx="1" cy="12291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459849" y="3521970"/>
            <a:ext cx="996" cy="4478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1929776" y="3528941"/>
            <a:ext cx="1638" cy="5232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3200852" y="3529442"/>
            <a:ext cx="996" cy="4497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4555619" y="2129830"/>
            <a:ext cx="802927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6025599" y="3028650"/>
            <a:ext cx="281982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32423" y="3536796"/>
            <a:ext cx="1" cy="291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908510" y="3536796"/>
            <a:ext cx="1" cy="291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9333248" y="3521969"/>
            <a:ext cx="1" cy="291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3A3DD574-E94C-4538-8C27-D9243973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449849"/>
            <a:ext cx="9683261" cy="335964"/>
          </a:xfrm>
        </p:spPr>
        <p:txBody>
          <a:bodyPr/>
          <a:lstStyle/>
          <a:p>
            <a:r>
              <a:rPr lang="en-US" sz="1600" dirty="0" err="1" smtClean="0"/>
              <a:t>Dirección</a:t>
            </a:r>
            <a:r>
              <a:rPr lang="en-US" sz="1600" dirty="0" smtClean="0"/>
              <a:t> general </a:t>
            </a:r>
            <a:r>
              <a:rPr lang="en-US" sz="1600" dirty="0" smtClean="0"/>
              <a:t>STELLANTIS FINANCIAL SERVICES ESPAÑA, E.F.C., S.A.</a:t>
            </a:r>
            <a:endParaRPr lang="en-US" sz="1600" noProof="0" dirty="0"/>
          </a:p>
        </p:txBody>
      </p:sp>
      <p:sp>
        <p:nvSpPr>
          <p:cNvPr id="16" name="Freeform 15"/>
          <p:cNvSpPr/>
          <p:nvPr/>
        </p:nvSpPr>
        <p:spPr>
          <a:xfrm>
            <a:off x="3206949" y="1767298"/>
            <a:ext cx="1539812" cy="801295"/>
          </a:xfrm>
          <a:custGeom>
            <a:avLst/>
            <a:gdLst>
              <a:gd name="connsiteX0" fmla="*/ 0 w 1325879"/>
              <a:gd name="connsiteY0" fmla="*/ 0 h 703903"/>
              <a:gd name="connsiteX1" fmla="*/ 1325879 w 1325879"/>
              <a:gd name="connsiteY1" fmla="*/ 0 h 703903"/>
              <a:gd name="connsiteX2" fmla="*/ 1325879 w 1325879"/>
              <a:gd name="connsiteY2" fmla="*/ 703903 h 703903"/>
              <a:gd name="connsiteX3" fmla="*/ 0 w 1325879"/>
              <a:gd name="connsiteY3" fmla="*/ 703903 h 703903"/>
              <a:gd name="connsiteX4" fmla="*/ 0 w 1325879"/>
              <a:gd name="connsiteY4" fmla="*/ 0 h 7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879" h="703903">
                <a:moveTo>
                  <a:pt x="0" y="0"/>
                </a:moveTo>
                <a:lnTo>
                  <a:pt x="1325879" y="0"/>
                </a:lnTo>
                <a:lnTo>
                  <a:pt x="1325879" y="703903"/>
                </a:lnTo>
                <a:lnTo>
                  <a:pt x="0" y="70390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Deputy CEO</a:t>
            </a:r>
          </a:p>
        </p:txBody>
      </p:sp>
      <p:sp>
        <p:nvSpPr>
          <p:cNvPr id="17" name="Freeform 16"/>
          <p:cNvSpPr/>
          <p:nvPr/>
        </p:nvSpPr>
        <p:spPr>
          <a:xfrm>
            <a:off x="3047772" y="2359649"/>
            <a:ext cx="1858165" cy="246651"/>
          </a:xfrm>
          <a:custGeom>
            <a:avLst/>
            <a:gdLst>
              <a:gd name="connsiteX0" fmla="*/ 0 w 1464262"/>
              <a:gd name="connsiteY0" fmla="*/ 0 h 278123"/>
              <a:gd name="connsiteX1" fmla="*/ 1464262 w 1464262"/>
              <a:gd name="connsiteY1" fmla="*/ 0 h 278123"/>
              <a:gd name="connsiteX2" fmla="*/ 1464262 w 1464262"/>
              <a:gd name="connsiteY2" fmla="*/ 278123 h 278123"/>
              <a:gd name="connsiteX3" fmla="*/ 0 w 1464262"/>
              <a:gd name="connsiteY3" fmla="*/ 278123 h 278123"/>
              <a:gd name="connsiteX4" fmla="*/ 0 w 1464262"/>
              <a:gd name="connsiteY4" fmla="*/ 0 h 27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4262" h="278123">
                <a:moveTo>
                  <a:pt x="0" y="0"/>
                </a:moveTo>
                <a:lnTo>
                  <a:pt x="1464262" y="0"/>
                </a:lnTo>
                <a:lnTo>
                  <a:pt x="1464262" y="278123"/>
                </a:lnTo>
                <a:lnTo>
                  <a:pt x="0" y="27812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Rui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 Costa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261700" y="1767298"/>
            <a:ext cx="1514080" cy="790804"/>
          </a:xfrm>
          <a:custGeom>
            <a:avLst/>
            <a:gdLst>
              <a:gd name="connsiteX0" fmla="*/ 0 w 1325879"/>
              <a:gd name="connsiteY0" fmla="*/ 0 h 703903"/>
              <a:gd name="connsiteX1" fmla="*/ 1325879 w 1325879"/>
              <a:gd name="connsiteY1" fmla="*/ 0 h 703903"/>
              <a:gd name="connsiteX2" fmla="*/ 1325879 w 1325879"/>
              <a:gd name="connsiteY2" fmla="*/ 703903 h 703903"/>
              <a:gd name="connsiteX3" fmla="*/ 0 w 1325879"/>
              <a:gd name="connsiteY3" fmla="*/ 703903 h 703903"/>
              <a:gd name="connsiteX4" fmla="*/ 0 w 1325879"/>
              <a:gd name="connsiteY4" fmla="*/ 0 h 70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5879" h="703903">
                <a:moveTo>
                  <a:pt x="0" y="0"/>
                </a:moveTo>
                <a:lnTo>
                  <a:pt x="1325879" y="0"/>
                </a:lnTo>
                <a:lnTo>
                  <a:pt x="1325879" y="703903"/>
                </a:lnTo>
                <a:lnTo>
                  <a:pt x="0" y="70390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CEO</a:t>
            </a:r>
          </a:p>
        </p:txBody>
      </p:sp>
      <p:sp>
        <p:nvSpPr>
          <p:cNvPr id="19" name="Freeform 18"/>
          <p:cNvSpPr/>
          <p:nvPr/>
        </p:nvSpPr>
        <p:spPr>
          <a:xfrm>
            <a:off x="5048404" y="2364909"/>
            <a:ext cx="1940672" cy="246685"/>
          </a:xfrm>
          <a:custGeom>
            <a:avLst/>
            <a:gdLst>
              <a:gd name="connsiteX0" fmla="*/ 0 w 1529279"/>
              <a:gd name="connsiteY0" fmla="*/ 0 h 241531"/>
              <a:gd name="connsiteX1" fmla="*/ 1529279 w 1529279"/>
              <a:gd name="connsiteY1" fmla="*/ 0 h 241531"/>
              <a:gd name="connsiteX2" fmla="*/ 1529279 w 1529279"/>
              <a:gd name="connsiteY2" fmla="*/ 241531 h 241531"/>
              <a:gd name="connsiteX3" fmla="*/ 0 w 1529279"/>
              <a:gd name="connsiteY3" fmla="*/ 241531 h 241531"/>
              <a:gd name="connsiteX4" fmla="*/ 0 w 1529279"/>
              <a:gd name="connsiteY4" fmla="*/ 0 h 24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9279" h="241531">
                <a:moveTo>
                  <a:pt x="0" y="0"/>
                </a:moveTo>
                <a:lnTo>
                  <a:pt x="1529279" y="0"/>
                </a:lnTo>
                <a:lnTo>
                  <a:pt x="1529279" y="241531"/>
                </a:lnTo>
                <a:lnTo>
                  <a:pt x="0" y="241531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Sergio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Carretero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8747855" y="3818027"/>
            <a:ext cx="1100129" cy="518200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Secretaría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 General. Legal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y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Cumplimiento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8718342" y="4280839"/>
            <a:ext cx="1132985" cy="183059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Carlos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Lázaro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79252" y="3804470"/>
            <a:ext cx="1088978" cy="572537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Ventas</a:t>
            </a:r>
          </a:p>
        </p:txBody>
      </p:sp>
      <p:sp>
        <p:nvSpPr>
          <p:cNvPr id="23" name="Freeform 22"/>
          <p:cNvSpPr/>
          <p:nvPr/>
        </p:nvSpPr>
        <p:spPr>
          <a:xfrm>
            <a:off x="63918" y="4283146"/>
            <a:ext cx="1216106" cy="180752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Vincent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Lehoucq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424873" y="3813541"/>
            <a:ext cx="1100022" cy="550599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Marketing </a:t>
            </a:r>
          </a:p>
        </p:txBody>
      </p:sp>
      <p:sp>
        <p:nvSpPr>
          <p:cNvPr id="25" name="Freeform 24"/>
          <p:cNvSpPr/>
          <p:nvPr/>
        </p:nvSpPr>
        <p:spPr>
          <a:xfrm>
            <a:off x="1360525" y="4278722"/>
            <a:ext cx="1177494" cy="185176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David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Chaze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2654557" y="3813541"/>
            <a:ext cx="1100130" cy="576601"/>
          </a:xfrm>
          <a:custGeom>
            <a:avLst/>
            <a:gdLst>
              <a:gd name="connsiteX0" fmla="*/ 0 w 1079157"/>
              <a:gd name="connsiteY0" fmla="*/ 0 h 518200"/>
              <a:gd name="connsiteX1" fmla="*/ 1079157 w 1079157"/>
              <a:gd name="connsiteY1" fmla="*/ 0 h 518200"/>
              <a:gd name="connsiteX2" fmla="*/ 1079157 w 1079157"/>
              <a:gd name="connsiteY2" fmla="*/ 518200 h 518200"/>
              <a:gd name="connsiteX3" fmla="*/ 0 w 1079157"/>
              <a:gd name="connsiteY3" fmla="*/ 518200 h 518200"/>
              <a:gd name="connsiteX4" fmla="*/ 0 w 1079157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157" h="518200">
                <a:moveTo>
                  <a:pt x="0" y="0"/>
                </a:moveTo>
                <a:lnTo>
                  <a:pt x="1079157" y="0"/>
                </a:lnTo>
                <a:lnTo>
                  <a:pt x="1079157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Operaciones</a:t>
            </a:r>
          </a:p>
        </p:txBody>
      </p:sp>
      <p:sp>
        <p:nvSpPr>
          <p:cNvPr id="27" name="Freeform 26"/>
          <p:cNvSpPr/>
          <p:nvPr/>
        </p:nvSpPr>
        <p:spPr>
          <a:xfrm>
            <a:off x="2591433" y="4273418"/>
            <a:ext cx="1188802" cy="187840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Luis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Llorente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5145824" y="3811347"/>
            <a:ext cx="1106784" cy="535381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Finanzas</a:t>
            </a:r>
          </a:p>
        </p:txBody>
      </p:sp>
      <p:sp>
        <p:nvSpPr>
          <p:cNvPr id="29" name="Freeform 28"/>
          <p:cNvSpPr/>
          <p:nvPr/>
        </p:nvSpPr>
        <p:spPr>
          <a:xfrm>
            <a:off x="5089564" y="4273053"/>
            <a:ext cx="1223008" cy="184022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Belén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 Rodríguez</a:t>
            </a:r>
          </a:p>
        </p:txBody>
      </p:sp>
      <p:sp>
        <p:nvSpPr>
          <p:cNvPr id="30" name="Freeform 29"/>
          <p:cNvSpPr/>
          <p:nvPr/>
        </p:nvSpPr>
        <p:spPr>
          <a:xfrm>
            <a:off x="6365169" y="3813541"/>
            <a:ext cx="1104559" cy="552075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Riesgos</a:t>
            </a:r>
          </a:p>
        </p:txBody>
      </p:sp>
      <p:sp>
        <p:nvSpPr>
          <p:cNvPr id="31" name="Freeform 30"/>
          <p:cNvSpPr/>
          <p:nvPr/>
        </p:nvSpPr>
        <p:spPr>
          <a:xfrm>
            <a:off x="6343783" y="4272391"/>
            <a:ext cx="1132344" cy="190988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Cristina Sierra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870103" y="3813541"/>
            <a:ext cx="1116515" cy="550599"/>
          </a:xfrm>
          <a:custGeom>
            <a:avLst/>
            <a:gdLst>
              <a:gd name="connsiteX0" fmla="*/ 0 w 1141831"/>
              <a:gd name="connsiteY0" fmla="*/ 0 h 518200"/>
              <a:gd name="connsiteX1" fmla="*/ 1141831 w 1141831"/>
              <a:gd name="connsiteY1" fmla="*/ 0 h 518200"/>
              <a:gd name="connsiteX2" fmla="*/ 1141831 w 1141831"/>
              <a:gd name="connsiteY2" fmla="*/ 518200 h 518200"/>
              <a:gd name="connsiteX3" fmla="*/ 0 w 1141831"/>
              <a:gd name="connsiteY3" fmla="*/ 518200 h 518200"/>
              <a:gd name="connsiteX4" fmla="*/ 0 w 1141831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831" h="518200">
                <a:moveTo>
                  <a:pt x="0" y="0"/>
                </a:moveTo>
                <a:lnTo>
                  <a:pt x="1141831" y="0"/>
                </a:lnTo>
                <a:lnTo>
                  <a:pt x="1141831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Recuperaciones</a:t>
            </a:r>
          </a:p>
        </p:txBody>
      </p:sp>
      <p:sp>
        <p:nvSpPr>
          <p:cNvPr id="33" name="Freeform 32"/>
          <p:cNvSpPr/>
          <p:nvPr/>
        </p:nvSpPr>
        <p:spPr>
          <a:xfrm>
            <a:off x="3837638" y="4274555"/>
            <a:ext cx="1203266" cy="188825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Carolina Gómez</a:t>
            </a:r>
          </a:p>
        </p:txBody>
      </p:sp>
      <p:sp>
        <p:nvSpPr>
          <p:cNvPr id="34" name="Freeform 33"/>
          <p:cNvSpPr/>
          <p:nvPr/>
        </p:nvSpPr>
        <p:spPr>
          <a:xfrm>
            <a:off x="11129903" y="3811413"/>
            <a:ext cx="986381" cy="473377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IT</a:t>
            </a:r>
          </a:p>
        </p:txBody>
      </p:sp>
      <p:sp>
        <p:nvSpPr>
          <p:cNvPr id="35" name="Freeform 34"/>
          <p:cNvSpPr/>
          <p:nvPr/>
        </p:nvSpPr>
        <p:spPr>
          <a:xfrm>
            <a:off x="9913443" y="4283147"/>
            <a:ext cx="1123337" cy="180752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Enrique </a:t>
            </a:r>
            <a:r>
              <a:rPr kumimoji="0" lang="en-US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Alcalá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7563737" y="3828369"/>
            <a:ext cx="1101633" cy="518200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RRHH  </a:t>
            </a:r>
          </a:p>
        </p:txBody>
      </p:sp>
      <p:sp>
        <p:nvSpPr>
          <p:cNvPr id="37" name="Freeform 36"/>
          <p:cNvSpPr/>
          <p:nvPr/>
        </p:nvSpPr>
        <p:spPr>
          <a:xfrm>
            <a:off x="7554593" y="4268092"/>
            <a:ext cx="1100129" cy="190989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Pilar Mur     </a:t>
            </a:r>
          </a:p>
        </p:txBody>
      </p:sp>
      <p:sp>
        <p:nvSpPr>
          <p:cNvPr id="40" name="Freeform 39"/>
          <p:cNvSpPr/>
          <p:nvPr/>
        </p:nvSpPr>
        <p:spPr>
          <a:xfrm>
            <a:off x="8759848" y="2685622"/>
            <a:ext cx="1130579" cy="513400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Auditoria Interna</a:t>
            </a:r>
          </a:p>
        </p:txBody>
      </p:sp>
      <p:sp>
        <p:nvSpPr>
          <p:cNvPr id="41" name="Freeform 40"/>
          <p:cNvSpPr/>
          <p:nvPr/>
        </p:nvSpPr>
        <p:spPr>
          <a:xfrm>
            <a:off x="8717084" y="3212876"/>
            <a:ext cx="1216106" cy="192202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Manuel Rodríguez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733452" y="3513798"/>
            <a:ext cx="10811081" cy="272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8091092" y="3521969"/>
            <a:ext cx="1" cy="291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3">
            <a:extLst>
              <a:ext uri="{FF2B5EF4-FFF2-40B4-BE49-F238E27FC236}">
                <a16:creationId xmlns:a16="http://schemas.microsoft.com/office/drawing/2014/main" id="{5725B257-8194-678A-57EF-B66BB370DB5A}"/>
              </a:ext>
            </a:extLst>
          </p:cNvPr>
          <p:cNvSpPr/>
          <p:nvPr/>
        </p:nvSpPr>
        <p:spPr>
          <a:xfrm>
            <a:off x="9948303" y="3803021"/>
            <a:ext cx="1079333" cy="473377"/>
          </a:xfrm>
          <a:custGeom>
            <a:avLst/>
            <a:gdLst>
              <a:gd name="connsiteX0" fmla="*/ 0 w 1000859"/>
              <a:gd name="connsiteY0" fmla="*/ 0 h 518200"/>
              <a:gd name="connsiteX1" fmla="*/ 1000859 w 1000859"/>
              <a:gd name="connsiteY1" fmla="*/ 0 h 518200"/>
              <a:gd name="connsiteX2" fmla="*/ 1000859 w 1000859"/>
              <a:gd name="connsiteY2" fmla="*/ 518200 h 518200"/>
              <a:gd name="connsiteX3" fmla="*/ 0 w 1000859"/>
              <a:gd name="connsiteY3" fmla="*/ 518200 h 518200"/>
              <a:gd name="connsiteX4" fmla="*/ 0 w 1000859"/>
              <a:gd name="connsiteY4" fmla="*/ 0 h 51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859" h="518200">
                <a:moveTo>
                  <a:pt x="0" y="0"/>
                </a:moveTo>
                <a:lnTo>
                  <a:pt x="1000859" y="0"/>
                </a:lnTo>
                <a:lnTo>
                  <a:pt x="1000859" y="518200"/>
                </a:lnTo>
                <a:lnTo>
                  <a:pt x="0" y="51820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3124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Transformación</a:t>
            </a:r>
          </a:p>
        </p:txBody>
      </p:sp>
      <p:sp>
        <p:nvSpPr>
          <p:cNvPr id="5" name="Freeform 34">
            <a:extLst>
              <a:ext uri="{FF2B5EF4-FFF2-40B4-BE49-F238E27FC236}">
                <a16:creationId xmlns:a16="http://schemas.microsoft.com/office/drawing/2014/main" id="{194832CD-85A6-58EC-7695-CEA030EE9C1B}"/>
              </a:ext>
            </a:extLst>
          </p:cNvPr>
          <p:cNvSpPr/>
          <p:nvPr/>
        </p:nvSpPr>
        <p:spPr>
          <a:xfrm>
            <a:off x="11078892" y="4275687"/>
            <a:ext cx="1079333" cy="187691"/>
          </a:xfrm>
          <a:custGeom>
            <a:avLst/>
            <a:gdLst>
              <a:gd name="connsiteX0" fmla="*/ 0 w 900773"/>
              <a:gd name="connsiteY0" fmla="*/ 0 h 172733"/>
              <a:gd name="connsiteX1" fmla="*/ 900773 w 900773"/>
              <a:gd name="connsiteY1" fmla="*/ 0 h 172733"/>
              <a:gd name="connsiteX2" fmla="*/ 900773 w 900773"/>
              <a:gd name="connsiteY2" fmla="*/ 172733 h 172733"/>
              <a:gd name="connsiteX3" fmla="*/ 0 w 900773"/>
              <a:gd name="connsiteY3" fmla="*/ 172733 h 172733"/>
              <a:gd name="connsiteX4" fmla="*/ 0 w 900773"/>
              <a:gd name="connsiteY4" fmla="*/ 0 h 17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773" h="172733">
                <a:moveTo>
                  <a:pt x="0" y="0"/>
                </a:moveTo>
                <a:lnTo>
                  <a:pt x="900773" y="0"/>
                </a:lnTo>
                <a:lnTo>
                  <a:pt x="900773" y="172733"/>
                </a:lnTo>
                <a:lnTo>
                  <a:pt x="0" y="172733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0480" tIns="7620" rIns="3048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César </a:t>
            </a: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B35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Encode Sans ExpandedLight"/>
                <a:ea typeface="+mn-ea"/>
                <a:cs typeface="+mn-cs"/>
              </a:rPr>
              <a:t>Díez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272B35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Encode Sans ExpandedLight"/>
              <a:ea typeface="+mn-ea"/>
              <a:cs typeface="+mn-cs"/>
            </a:endParaRP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7DD1CE7C-6576-5F4C-4A7E-6054BF06D962}"/>
              </a:ext>
            </a:extLst>
          </p:cNvPr>
          <p:cNvCxnSpPr/>
          <p:nvPr/>
        </p:nvCxnSpPr>
        <p:spPr>
          <a:xfrm>
            <a:off x="11555506" y="3509681"/>
            <a:ext cx="0" cy="277907"/>
          </a:xfrm>
          <a:prstGeom prst="straightConnector1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942344"/>
      </p:ext>
    </p:extLst>
  </p:cSld>
  <p:clrMapOvr>
    <a:masterClrMapping/>
  </p:clrMapOvr>
</p:sld>
</file>

<file path=ppt/theme/theme1.xml><?xml version="1.0" encoding="utf-8"?>
<a:theme xmlns:a="http://schemas.openxmlformats.org/drawingml/2006/main" name="Stellantis - Chapter blue">
  <a:themeElements>
    <a:clrScheme name="Stellantis">
      <a:dk1>
        <a:srgbClr val="272B35"/>
      </a:dk1>
      <a:lt1>
        <a:sysClr val="window" lastClr="FFFFFF"/>
      </a:lt1>
      <a:dk2>
        <a:srgbClr val="243782"/>
      </a:dk2>
      <a:lt2>
        <a:srgbClr val="EEECE1"/>
      </a:lt2>
      <a:accent1>
        <a:srgbClr val="243782"/>
      </a:accent1>
      <a:accent2>
        <a:srgbClr val="E94E24"/>
      </a:accent2>
      <a:accent3>
        <a:srgbClr val="00ADA0"/>
      </a:accent3>
      <a:accent4>
        <a:srgbClr val="F7A600"/>
      </a:accent4>
      <a:accent5>
        <a:srgbClr val="272B35"/>
      </a:accent5>
      <a:accent6>
        <a:srgbClr val="243782"/>
      </a:accent6>
      <a:hlink>
        <a:srgbClr val="243782"/>
      </a:hlink>
      <a:folHlink>
        <a:srgbClr val="272B35"/>
      </a:folHlink>
    </a:clrScheme>
    <a:fontScheme name="Stellantis PowerPoint">
      <a:majorFont>
        <a:latin typeface="Encode Sans ExpandedSemiBold"/>
        <a:ea typeface=""/>
        <a:cs typeface=""/>
      </a:majorFont>
      <a:minorFont>
        <a:latin typeface="Encode Sans Expanded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llantis MAJ Template PowerPoint 16-9 v4.potx" id="{A75B75E3-5B55-47F4-9599-680D1BC9C25B}" vid="{CD9DFF46-39B8-432F-9B02-5C7EBAA75B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58</Words>
  <Application>Microsoft Office PowerPoint</Application>
  <PresentationFormat>Panorámica</PresentationFormat>
  <Paragraphs>28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Encode Sans</vt:lpstr>
      <vt:lpstr>Encode Sans ExpandedLight</vt:lpstr>
      <vt:lpstr>Encode Sans ExpandedSemiBold</vt:lpstr>
      <vt:lpstr>Stellantis - Chapter blue</vt:lpstr>
      <vt:lpstr>Presentación de PowerPoint</vt:lpstr>
    </vt:vector>
  </TitlesOfParts>
  <Company>PSA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VEGA FRANCES (EXTERNAL)</dc:creator>
  <cp:lastModifiedBy>CAROLINA VEGA FRANCES (EXTERNAL)</cp:lastModifiedBy>
  <cp:revision>7</cp:revision>
  <dcterms:created xsi:type="dcterms:W3CDTF">2023-09-12T07:50:10Z</dcterms:created>
  <dcterms:modified xsi:type="dcterms:W3CDTF">2024-09-23T14:02:31Z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fd53d93-3f4c-4b90-b511-bd6bdbb4fba9_Enabled">
    <vt:lpwstr>true</vt:lpwstr>
  </property>
  <property fmtid="{D5CDD505-2E9C-101B-9397-08002B2CF9AE}" pid="3" name="MSIP_Label_2fd53d93-3f4c-4b90-b511-bd6bdbb4fba9_SetDate">
    <vt:lpwstr>2023-09-12T07:50:10Z</vt:lpwstr>
  </property>
  <property fmtid="{D5CDD505-2E9C-101B-9397-08002B2CF9AE}" pid="4" name="MSIP_Label_2fd53d93-3f4c-4b90-b511-bd6bdbb4fba9_Method">
    <vt:lpwstr>Standard</vt:lpwstr>
  </property>
  <property fmtid="{D5CDD505-2E9C-101B-9397-08002B2CF9AE}" pid="5" name="MSIP_Label_2fd53d93-3f4c-4b90-b511-bd6bdbb4fba9_Name">
    <vt:lpwstr>2fd53d93-3f4c-4b90-b511-bd6bdbb4fba9</vt:lpwstr>
  </property>
  <property fmtid="{D5CDD505-2E9C-101B-9397-08002B2CF9AE}" pid="6" name="MSIP_Label_2fd53d93-3f4c-4b90-b511-bd6bdbb4fba9_SiteId">
    <vt:lpwstr>d852d5cd-724c-4128-8812-ffa5db3f8507</vt:lpwstr>
  </property>
  <property fmtid="{D5CDD505-2E9C-101B-9397-08002B2CF9AE}" pid="7" name="MSIP_Label_2fd53d93-3f4c-4b90-b511-bd6bdbb4fba9_ActionId">
    <vt:lpwstr>54e6f917-f5ad-4ad4-9ae1-cef9f2583b80</vt:lpwstr>
  </property>
  <property fmtid="{D5CDD505-2E9C-101B-9397-08002B2CF9AE}" pid="8" name="MSIP_Label_2fd53d93-3f4c-4b90-b511-bd6bdbb4fba9_ContentBits">
    <vt:lpwstr>0</vt:lpwstr>
  </property>
</Properties>
</file>