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4"/>
  </p:notesMasterIdLst>
  <p:sldIdLst>
    <p:sldId id="279" r:id="rId3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05" autoAdjust="0"/>
    <p:restoredTop sz="98311" autoAdjust="0"/>
  </p:normalViewPr>
  <p:slideViewPr>
    <p:cSldViewPr>
      <p:cViewPr varScale="1">
        <p:scale>
          <a:sx n="111" d="100"/>
          <a:sy n="111" d="100"/>
        </p:scale>
        <p:origin x="22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DB1C76-4C7B-4091-8DB4-C7318E4EE49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22765C4-10E7-43E7-8D44-B8D368687C6A}">
      <dgm:prSet phldrT="[Texto]" custT="1"/>
      <dgm:spPr>
        <a:ln w="9525"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/>
          <a:endParaRPr lang="fr-FR" sz="1000" b="1" i="0" dirty="0" smtClean="0">
            <a:solidFill>
              <a:schemeClr val="tx1"/>
            </a:solidFill>
          </a:endParaRPr>
        </a:p>
        <a:p>
          <a:pPr algn="ctr"/>
          <a:r>
            <a:rPr lang="fr-FR" sz="1000" b="1" i="0" dirty="0" smtClean="0">
              <a:solidFill>
                <a:schemeClr val="tx1"/>
              </a:solidFill>
            </a:rPr>
            <a:t>O. </a:t>
          </a:r>
          <a:r>
            <a:rPr lang="fr-FR" sz="1000" b="1" i="0" dirty="0" err="1" smtClean="0">
              <a:solidFill>
                <a:schemeClr val="tx1"/>
              </a:solidFill>
            </a:rPr>
            <a:t>Quilichini</a:t>
          </a:r>
          <a:endParaRPr lang="fr-FR" sz="1000" b="1" i="0" dirty="0" smtClean="0">
            <a:solidFill>
              <a:schemeClr val="tx1"/>
            </a:solidFill>
          </a:endParaRPr>
        </a:p>
        <a:p>
          <a:pPr algn="ctr"/>
          <a:r>
            <a:rPr lang="fr-FR" sz="1000" i="1" dirty="0" smtClean="0">
              <a:solidFill>
                <a:schemeClr val="tx1"/>
              </a:solidFill>
            </a:rPr>
            <a:t>CEO</a:t>
          </a:r>
        </a:p>
        <a:p>
          <a:pPr algn="ctr"/>
          <a:endParaRPr lang="fr-FR" sz="1000" i="1" dirty="0" smtClean="0">
            <a:solidFill>
              <a:schemeClr val="tx1"/>
            </a:solidFill>
          </a:endParaRPr>
        </a:p>
      </dgm:t>
    </dgm:pt>
    <dgm:pt modelId="{2ED38734-5234-4B2D-8B93-A4F9CEF978C9}" type="parTrans" cxnId="{DDFB288A-CA03-4672-9A88-6F6FEF3CD943}">
      <dgm:prSet/>
      <dgm:spPr/>
      <dgm:t>
        <a:bodyPr/>
        <a:lstStyle/>
        <a:p>
          <a:endParaRPr lang="es-ES" sz="900" i="1"/>
        </a:p>
      </dgm:t>
    </dgm:pt>
    <dgm:pt modelId="{53D15A0D-BB23-4F62-B371-3D57E452BF71}" type="sibTrans" cxnId="{DDFB288A-CA03-4672-9A88-6F6FEF3CD943}">
      <dgm:prSet/>
      <dgm:spPr/>
      <dgm:t>
        <a:bodyPr/>
        <a:lstStyle/>
        <a:p>
          <a:endParaRPr lang="es-ES" sz="900" i="1"/>
        </a:p>
      </dgm:t>
    </dgm:pt>
    <dgm:pt modelId="{A794E023-45E9-4F31-8954-C251257D47AE}">
      <dgm:prSet phldrT="[Texto]" custT="1"/>
      <dgm:spPr>
        <a:ln w="9525"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fr-FR" sz="1000" b="1" i="0" dirty="0" smtClean="0">
              <a:solidFill>
                <a:schemeClr val="tx1"/>
              </a:solidFill>
            </a:rPr>
            <a:t>V. Da Silva</a:t>
          </a:r>
        </a:p>
        <a:p>
          <a:r>
            <a:rPr lang="fr-FR" sz="1000" i="0" dirty="0" smtClean="0">
              <a:solidFill>
                <a:schemeClr val="tx1"/>
              </a:solidFill>
            </a:rPr>
            <a:t>Informática</a:t>
          </a:r>
        </a:p>
        <a:p>
          <a:endParaRPr lang="fr-FR" sz="1000" i="0" dirty="0" smtClean="0">
            <a:solidFill>
              <a:schemeClr val="tx1"/>
            </a:solidFill>
          </a:endParaRPr>
        </a:p>
      </dgm:t>
    </dgm:pt>
    <dgm:pt modelId="{D24C0C53-1E8A-439F-81A6-7CD474C8AAB1}" type="parTrans" cxnId="{7CFBCA7D-6426-4718-81D3-E02B1494548A}">
      <dgm:prSet/>
      <dgm:spPr>
        <a:ln w="28575">
          <a:solidFill>
            <a:schemeClr val="tx2"/>
          </a:solidFill>
          <a:prstDash val="sysDash"/>
        </a:ln>
      </dgm:spPr>
      <dgm:t>
        <a:bodyPr/>
        <a:lstStyle/>
        <a:p>
          <a:endParaRPr lang="es-ES" sz="900" i="1"/>
        </a:p>
      </dgm:t>
    </dgm:pt>
    <dgm:pt modelId="{B9F8F9ED-9DB5-4793-8550-4BBCBD83A98D}" type="sibTrans" cxnId="{7CFBCA7D-6426-4718-81D3-E02B1494548A}">
      <dgm:prSet/>
      <dgm:spPr/>
      <dgm:t>
        <a:bodyPr/>
        <a:lstStyle/>
        <a:p>
          <a:endParaRPr lang="es-ES" sz="900" i="1"/>
        </a:p>
      </dgm:t>
    </dgm:pt>
    <dgm:pt modelId="{B84D0F94-FA46-4F75-9664-DEFCB8B73D41}">
      <dgm:prSet phldrT="[Texto]" custT="1"/>
      <dgm:spPr>
        <a:ln w="9525"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fr-FR" sz="1000" b="1" i="0" dirty="0" smtClean="0">
              <a:solidFill>
                <a:schemeClr val="tx1"/>
              </a:solidFill>
            </a:rPr>
            <a:t>I. </a:t>
          </a:r>
          <a:r>
            <a:rPr lang="fr-FR" sz="1000" b="1" i="0" dirty="0" err="1" smtClean="0">
              <a:solidFill>
                <a:schemeClr val="tx1"/>
              </a:solidFill>
            </a:rPr>
            <a:t>Baque</a:t>
          </a:r>
          <a:endParaRPr lang="fr-FR" sz="1000" b="1" i="0" dirty="0" smtClean="0">
            <a:solidFill>
              <a:schemeClr val="tx1"/>
            </a:solidFill>
          </a:endParaRPr>
        </a:p>
        <a:p>
          <a:endParaRPr lang="fr-FR" sz="1000" i="0" dirty="0" smtClean="0">
            <a:solidFill>
              <a:schemeClr val="tx1"/>
            </a:solidFill>
          </a:endParaRPr>
        </a:p>
        <a:p>
          <a:r>
            <a:rPr lang="fr-FR" sz="1000" i="0" dirty="0" smtClean="0">
              <a:solidFill>
                <a:schemeClr val="tx1"/>
              </a:solidFill>
            </a:rPr>
            <a:t>Marketing</a:t>
          </a:r>
        </a:p>
        <a:p>
          <a:endParaRPr lang="fr-FR" sz="1000" i="0" dirty="0" smtClean="0">
            <a:solidFill>
              <a:schemeClr val="tx1"/>
            </a:solidFill>
          </a:endParaRPr>
        </a:p>
      </dgm:t>
    </dgm:pt>
    <dgm:pt modelId="{19E3250D-5059-4E77-937A-2599F71F99DE}" type="parTrans" cxnId="{5B1AFA86-89B5-462A-AAEA-D5CAB3304E1E}">
      <dgm:prSet/>
      <dgm:spPr>
        <a:ln w="28575">
          <a:solidFill>
            <a:schemeClr val="tx2"/>
          </a:solidFill>
        </a:ln>
      </dgm:spPr>
      <dgm:t>
        <a:bodyPr/>
        <a:lstStyle/>
        <a:p>
          <a:endParaRPr lang="es-ES" sz="900" i="1"/>
        </a:p>
      </dgm:t>
    </dgm:pt>
    <dgm:pt modelId="{B144BE3E-2AB1-49A3-AEE6-1B9C54A78C33}" type="sibTrans" cxnId="{5B1AFA86-89B5-462A-AAEA-D5CAB3304E1E}">
      <dgm:prSet/>
      <dgm:spPr/>
      <dgm:t>
        <a:bodyPr/>
        <a:lstStyle/>
        <a:p>
          <a:endParaRPr lang="es-ES" sz="900" i="1"/>
        </a:p>
      </dgm:t>
    </dgm:pt>
    <dgm:pt modelId="{2CEA7E14-A735-4F71-9339-29BA2E040B4F}">
      <dgm:prSet phldrT="[Texto]" custT="1"/>
      <dgm:spPr>
        <a:ln w="9525"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fr-FR" sz="1000" b="1" i="0" dirty="0" smtClean="0">
              <a:solidFill>
                <a:schemeClr val="tx1"/>
              </a:solidFill>
            </a:rPr>
            <a:t>V. </a:t>
          </a:r>
          <a:r>
            <a:rPr lang="fr-FR" sz="1000" b="1" i="0" dirty="0" err="1" smtClean="0">
              <a:solidFill>
                <a:schemeClr val="tx1"/>
              </a:solidFill>
            </a:rPr>
            <a:t>Lostau</a:t>
          </a:r>
          <a:endParaRPr lang="fr-FR" sz="1000" b="1" i="0" dirty="0" smtClean="0">
            <a:solidFill>
              <a:schemeClr val="tx1"/>
            </a:solidFill>
          </a:endParaRPr>
        </a:p>
        <a:p>
          <a:endParaRPr lang="fr-FR" sz="1000" i="0" dirty="0" smtClean="0">
            <a:solidFill>
              <a:schemeClr val="tx1"/>
            </a:solidFill>
          </a:endParaRPr>
        </a:p>
        <a:p>
          <a:r>
            <a:rPr lang="fr-FR" sz="1000" i="0" dirty="0" smtClean="0">
              <a:solidFill>
                <a:schemeClr val="tx1"/>
              </a:solidFill>
            </a:rPr>
            <a:t>Ventas</a:t>
          </a:r>
        </a:p>
        <a:p>
          <a:endParaRPr lang="fr-FR" sz="1000" i="0" dirty="0" smtClean="0">
            <a:solidFill>
              <a:schemeClr val="tx1"/>
            </a:solidFill>
          </a:endParaRPr>
        </a:p>
      </dgm:t>
    </dgm:pt>
    <dgm:pt modelId="{0D4F811E-5FEC-4570-846E-B4B263F11954}" type="parTrans" cxnId="{023460CF-0822-4AC9-BDE9-E9CDAA39358A}">
      <dgm:prSet/>
      <dgm:spPr>
        <a:ln w="28575">
          <a:solidFill>
            <a:schemeClr val="tx2"/>
          </a:solidFill>
        </a:ln>
      </dgm:spPr>
      <dgm:t>
        <a:bodyPr/>
        <a:lstStyle/>
        <a:p>
          <a:endParaRPr lang="es-ES" sz="900" i="1"/>
        </a:p>
      </dgm:t>
    </dgm:pt>
    <dgm:pt modelId="{4000D9F0-84FC-4468-86EC-442F6C4E3431}" type="sibTrans" cxnId="{023460CF-0822-4AC9-BDE9-E9CDAA39358A}">
      <dgm:prSet/>
      <dgm:spPr/>
      <dgm:t>
        <a:bodyPr/>
        <a:lstStyle/>
        <a:p>
          <a:endParaRPr lang="es-ES" sz="900" i="1"/>
        </a:p>
      </dgm:t>
    </dgm:pt>
    <dgm:pt modelId="{D029E58F-3B47-4C25-91B0-F90F42303D59}">
      <dgm:prSet custT="1"/>
      <dgm:spPr>
        <a:ln w="9525"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fr-FR" sz="1000" b="1" i="0" dirty="0" smtClean="0">
              <a:solidFill>
                <a:schemeClr val="tx1"/>
              </a:solidFill>
            </a:rPr>
            <a:t>L. </a:t>
          </a:r>
          <a:r>
            <a:rPr lang="fr-FR" sz="1000" b="1" i="0" dirty="0" err="1" smtClean="0">
              <a:solidFill>
                <a:schemeClr val="tx1"/>
              </a:solidFill>
            </a:rPr>
            <a:t>Llorente</a:t>
          </a:r>
          <a:endParaRPr lang="fr-FR" sz="1000" b="1" i="0" dirty="0" smtClean="0">
            <a:solidFill>
              <a:schemeClr val="tx1"/>
            </a:solidFill>
          </a:endParaRPr>
        </a:p>
        <a:p>
          <a:endParaRPr lang="fr-FR" sz="1000" i="0" dirty="0" smtClean="0">
            <a:solidFill>
              <a:schemeClr val="tx1"/>
            </a:solidFill>
          </a:endParaRPr>
        </a:p>
        <a:p>
          <a:r>
            <a:rPr lang="fr-FR" sz="1000" i="0" dirty="0" smtClean="0">
              <a:solidFill>
                <a:schemeClr val="tx1"/>
              </a:solidFill>
            </a:rPr>
            <a:t>Operaciones</a:t>
          </a:r>
        </a:p>
        <a:p>
          <a:endParaRPr lang="fr-FR" sz="1000" i="0" dirty="0" smtClean="0">
            <a:solidFill>
              <a:schemeClr val="tx1"/>
            </a:solidFill>
          </a:endParaRPr>
        </a:p>
      </dgm:t>
    </dgm:pt>
    <dgm:pt modelId="{0CD0CF49-ED2D-4E4C-BE20-FFCA5792044F}" type="parTrans" cxnId="{8CF16FD5-BC77-4930-AFB0-73DA73B66B49}">
      <dgm:prSet/>
      <dgm:spPr>
        <a:ln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94780902-5F13-47D9-9F8A-F9AC7BFE4ABF}" type="sibTrans" cxnId="{8CF16FD5-BC77-4930-AFB0-73DA73B66B49}">
      <dgm:prSet/>
      <dgm:spPr/>
      <dgm:t>
        <a:bodyPr/>
        <a:lstStyle/>
        <a:p>
          <a:endParaRPr lang="es-ES"/>
        </a:p>
      </dgm:t>
    </dgm:pt>
    <dgm:pt modelId="{2DE3D659-7095-4BA5-9B2B-D38DC3B33D05}">
      <dgm:prSet custT="1"/>
      <dgm:spPr>
        <a:scene3d>
          <a:camera prst="orthographicFront"/>
          <a:lightRig rig="balanced" dir="t"/>
        </a:scene3d>
        <a:sp3d>
          <a:bevelT/>
        </a:sp3d>
      </dgm:spPr>
      <dgm:t>
        <a:bodyPr/>
        <a:lstStyle/>
        <a:p>
          <a:r>
            <a:rPr lang="es-ES" sz="1000" b="1" dirty="0" smtClean="0">
              <a:solidFill>
                <a:schemeClr val="tx1"/>
              </a:solidFill>
            </a:rPr>
            <a:t>B. Rodriguez</a:t>
          </a:r>
        </a:p>
        <a:p>
          <a:endParaRPr lang="es-ES" sz="1000" dirty="0" smtClean="0">
            <a:solidFill>
              <a:schemeClr val="tx1"/>
            </a:solidFill>
          </a:endParaRPr>
        </a:p>
        <a:p>
          <a:r>
            <a:rPr lang="es-ES" sz="1000" dirty="0" smtClean="0">
              <a:solidFill>
                <a:schemeClr val="tx1"/>
              </a:solidFill>
            </a:rPr>
            <a:t>Finanzas</a:t>
          </a:r>
          <a:endParaRPr lang="es-ES" sz="1000" dirty="0">
            <a:solidFill>
              <a:schemeClr val="tx1"/>
            </a:solidFill>
          </a:endParaRPr>
        </a:p>
      </dgm:t>
    </dgm:pt>
    <dgm:pt modelId="{4B410505-6F32-4F38-8C89-55FB1CC700B3}" type="parTrans" cxnId="{D9A8A516-CFC3-4B49-9392-34E025EF86B7}">
      <dgm:prSet/>
      <dgm:spPr>
        <a:ln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38904891-26FD-4904-A75B-119AF4879EDD}" type="sibTrans" cxnId="{D9A8A516-CFC3-4B49-9392-34E025EF86B7}">
      <dgm:prSet/>
      <dgm:spPr/>
      <dgm:t>
        <a:bodyPr/>
        <a:lstStyle/>
        <a:p>
          <a:endParaRPr lang="es-ES"/>
        </a:p>
      </dgm:t>
    </dgm:pt>
    <dgm:pt modelId="{FD58AFD4-19E1-4DFD-9DFE-A22513CA34CB}">
      <dgm:prSet custT="1"/>
      <dgm:spPr>
        <a:scene3d>
          <a:camera prst="orthographicFront"/>
          <a:lightRig rig="balanced" dir="t"/>
        </a:scene3d>
        <a:sp3d>
          <a:bevelT/>
        </a:sp3d>
      </dgm:spPr>
      <dgm:t>
        <a:bodyPr/>
        <a:lstStyle/>
        <a:p>
          <a:r>
            <a:rPr lang="es-ES" sz="1000" b="1" dirty="0" smtClean="0">
              <a:solidFill>
                <a:schemeClr val="tx1"/>
              </a:solidFill>
            </a:rPr>
            <a:t>O. Alfageme</a:t>
          </a:r>
          <a:endParaRPr lang="es-ES" sz="1000" dirty="0" smtClean="0">
            <a:solidFill>
              <a:schemeClr val="tx1"/>
            </a:solidFill>
          </a:endParaRPr>
        </a:p>
        <a:p>
          <a:endParaRPr lang="es-ES" sz="1000" dirty="0" smtClean="0">
            <a:solidFill>
              <a:schemeClr val="tx1"/>
            </a:solidFill>
          </a:endParaRPr>
        </a:p>
        <a:p>
          <a:r>
            <a:rPr lang="es-ES" sz="1000" dirty="0" smtClean="0">
              <a:solidFill>
                <a:schemeClr val="tx1"/>
              </a:solidFill>
            </a:rPr>
            <a:t>Cobros</a:t>
          </a:r>
          <a:endParaRPr lang="es-ES" sz="1000" dirty="0">
            <a:solidFill>
              <a:schemeClr val="tx1"/>
            </a:solidFill>
          </a:endParaRPr>
        </a:p>
      </dgm:t>
    </dgm:pt>
    <dgm:pt modelId="{8F139E1E-D901-4F52-94F7-3A2BC9E201A4}" type="parTrans" cxnId="{4B735E08-3323-4A1D-AA88-3BBA5238C665}">
      <dgm:prSet/>
      <dgm:spPr>
        <a:ln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927A9089-DCF1-4000-9FA3-E79FE8CF2390}" type="sibTrans" cxnId="{4B735E08-3323-4A1D-AA88-3BBA5238C665}">
      <dgm:prSet/>
      <dgm:spPr/>
      <dgm:t>
        <a:bodyPr/>
        <a:lstStyle/>
        <a:p>
          <a:endParaRPr lang="es-ES"/>
        </a:p>
      </dgm:t>
    </dgm:pt>
    <dgm:pt modelId="{251E7EC1-D1CA-4844-9780-2AAC93A3EFD4}">
      <dgm:prSet custT="1"/>
      <dgm:spPr>
        <a:scene3d>
          <a:camera prst="orthographicFront"/>
          <a:lightRig rig="balanced" dir="t"/>
        </a:scene3d>
        <a:sp3d>
          <a:bevelT/>
        </a:sp3d>
      </dgm:spPr>
      <dgm:t>
        <a:bodyPr/>
        <a:lstStyle/>
        <a:p>
          <a:r>
            <a:rPr lang="es-ES" sz="1000" b="1" dirty="0" smtClean="0">
              <a:solidFill>
                <a:schemeClr val="tx1"/>
              </a:solidFill>
            </a:rPr>
            <a:t>J.M. Martín</a:t>
          </a:r>
        </a:p>
        <a:p>
          <a:r>
            <a:rPr lang="es-ES" sz="1000" dirty="0" smtClean="0">
              <a:solidFill>
                <a:schemeClr val="tx1"/>
              </a:solidFill>
            </a:rPr>
            <a:t/>
          </a:r>
          <a:br>
            <a:rPr lang="es-ES" sz="1000" dirty="0" smtClean="0">
              <a:solidFill>
                <a:schemeClr val="tx1"/>
              </a:solidFill>
            </a:rPr>
          </a:br>
          <a:r>
            <a:rPr lang="es-ES" sz="1000" dirty="0" smtClean="0">
              <a:solidFill>
                <a:schemeClr val="tx1"/>
              </a:solidFill>
            </a:rPr>
            <a:t>Riesgos</a:t>
          </a:r>
          <a:endParaRPr lang="es-ES" sz="1000" dirty="0">
            <a:solidFill>
              <a:schemeClr val="tx1"/>
            </a:solidFill>
          </a:endParaRPr>
        </a:p>
      </dgm:t>
    </dgm:pt>
    <dgm:pt modelId="{CCE20295-1056-4323-8F1A-F2CEF73A7F84}" type="parTrans" cxnId="{9B1A8940-B7D2-4E91-91DE-7A8ACD119E16}">
      <dgm:prSet/>
      <dgm:spPr>
        <a:ln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8AF5E01D-A90C-43AB-A975-D29D8DDA06B8}" type="sibTrans" cxnId="{9B1A8940-B7D2-4E91-91DE-7A8ACD119E16}">
      <dgm:prSet/>
      <dgm:spPr/>
      <dgm:t>
        <a:bodyPr/>
        <a:lstStyle/>
        <a:p>
          <a:endParaRPr lang="es-ES"/>
        </a:p>
      </dgm:t>
    </dgm:pt>
    <dgm:pt modelId="{603A3614-45C7-4B28-A509-A9970DC9D625}" type="asst">
      <dgm:prSet custT="1"/>
      <dgm:spPr>
        <a:scene3d>
          <a:camera prst="orthographicFront"/>
          <a:lightRig rig="balanced" dir="t"/>
        </a:scene3d>
        <a:sp3d>
          <a:bevelT/>
        </a:sp3d>
      </dgm:spPr>
      <dgm:t>
        <a:bodyPr/>
        <a:lstStyle/>
        <a:p>
          <a:r>
            <a:rPr lang="es-ES" sz="1000" b="1" dirty="0" smtClean="0">
              <a:solidFill>
                <a:schemeClr val="tx1"/>
              </a:solidFill>
            </a:rPr>
            <a:t>S. </a:t>
          </a:r>
          <a:r>
            <a:rPr lang="es-ES" sz="1000" b="1" smtClean="0">
              <a:solidFill>
                <a:schemeClr val="tx1"/>
              </a:solidFill>
            </a:rPr>
            <a:t>Carretero</a:t>
          </a:r>
          <a:endParaRPr lang="es-ES" sz="1000" b="1" dirty="0" smtClean="0">
            <a:solidFill>
              <a:schemeClr val="tx1"/>
            </a:solidFill>
          </a:endParaRPr>
        </a:p>
        <a:p>
          <a:r>
            <a:rPr lang="es-ES" sz="1000" dirty="0" smtClean="0">
              <a:solidFill>
                <a:schemeClr val="tx1"/>
              </a:solidFill>
            </a:rPr>
            <a:t>Deputy CEO</a:t>
          </a:r>
          <a:endParaRPr lang="es-ES" sz="1000" dirty="0">
            <a:solidFill>
              <a:schemeClr val="tx1"/>
            </a:solidFill>
          </a:endParaRPr>
        </a:p>
      </dgm:t>
    </dgm:pt>
    <dgm:pt modelId="{4BD7C3DA-635A-412A-821B-BDEE96C8BFE2}" type="parTrans" cxnId="{DAF96473-C7F0-4A01-B7CD-D943C83161E1}">
      <dgm:prSet/>
      <dgm:spPr>
        <a:ln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07823E2E-FD27-41FC-9B85-5DC751226E21}" type="sibTrans" cxnId="{DAF96473-C7F0-4A01-B7CD-D943C83161E1}">
      <dgm:prSet/>
      <dgm:spPr/>
      <dgm:t>
        <a:bodyPr/>
        <a:lstStyle/>
        <a:p>
          <a:endParaRPr lang="es-ES"/>
        </a:p>
      </dgm:t>
    </dgm:pt>
    <dgm:pt modelId="{D35195DB-4F44-4F92-A2A8-E889E99C2C66}" type="asst">
      <dgm:prSet custT="1"/>
      <dgm:spPr>
        <a:scene3d>
          <a:camera prst="orthographicFront"/>
          <a:lightRig rig="balanced" dir="t"/>
        </a:scene3d>
        <a:sp3d>
          <a:bevelT/>
        </a:sp3d>
      </dgm:spPr>
      <dgm:t>
        <a:bodyPr/>
        <a:lstStyle/>
        <a:p>
          <a:r>
            <a:rPr lang="es-ES" sz="1000" dirty="0" smtClean="0">
              <a:solidFill>
                <a:schemeClr val="tx1"/>
              </a:solidFill>
            </a:rPr>
            <a:t>Secretaría General, Legal y Cumplimiento</a:t>
          </a:r>
        </a:p>
        <a:p>
          <a:r>
            <a:rPr lang="es-ES" sz="1000" b="1" dirty="0" smtClean="0">
              <a:solidFill>
                <a:schemeClr val="tx1"/>
              </a:solidFill>
            </a:rPr>
            <a:t>C. Lázaro</a:t>
          </a:r>
          <a:endParaRPr lang="es-ES" sz="1000" b="1" dirty="0"/>
        </a:p>
      </dgm:t>
    </dgm:pt>
    <dgm:pt modelId="{87350C17-7744-41D2-A615-5297FAF580C6}" type="parTrans" cxnId="{D8ED16B2-603B-4DF7-92CA-DEF4551981BE}">
      <dgm:prSet/>
      <dgm:spPr>
        <a:ln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D3B5D4A1-F203-4E56-AA1C-7FE040CB2F2F}" type="sibTrans" cxnId="{D8ED16B2-603B-4DF7-92CA-DEF4551981BE}">
      <dgm:prSet/>
      <dgm:spPr/>
      <dgm:t>
        <a:bodyPr/>
        <a:lstStyle/>
        <a:p>
          <a:endParaRPr lang="es-ES"/>
        </a:p>
      </dgm:t>
    </dgm:pt>
    <dgm:pt modelId="{B64D2B79-670D-4DD4-8C8E-D52B3C36B2C1}" type="asst">
      <dgm:prSet custT="1"/>
      <dgm:spPr>
        <a:scene3d>
          <a:camera prst="orthographicFront"/>
          <a:lightRig rig="balanced" dir="t"/>
        </a:scene3d>
        <a:sp3d>
          <a:bevelT/>
        </a:sp3d>
      </dgm:spPr>
      <dgm:t>
        <a:bodyPr/>
        <a:lstStyle/>
        <a:p>
          <a:r>
            <a:rPr lang="es-ES" sz="1000" dirty="0" smtClean="0">
              <a:solidFill>
                <a:schemeClr val="tx1"/>
              </a:solidFill>
            </a:rPr>
            <a:t>Asistente</a:t>
          </a:r>
        </a:p>
        <a:p>
          <a:r>
            <a:rPr lang="es-ES" sz="1000" dirty="0" smtClean="0">
              <a:solidFill>
                <a:schemeClr val="tx1"/>
              </a:solidFill>
            </a:rPr>
            <a:t>Dirección</a:t>
          </a:r>
          <a:endParaRPr lang="es-ES" sz="1000" dirty="0"/>
        </a:p>
      </dgm:t>
    </dgm:pt>
    <dgm:pt modelId="{3BAD26AF-F9A4-4495-ADBB-DDAB7F88B46E}" type="parTrans" cxnId="{592F6D80-0E12-4FDA-B120-F229E3726BE1}">
      <dgm:prSet/>
      <dgm:spPr>
        <a:ln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EAAAC576-FB40-48B1-AC26-99A2158FD04F}" type="sibTrans" cxnId="{592F6D80-0E12-4FDA-B120-F229E3726BE1}">
      <dgm:prSet/>
      <dgm:spPr/>
      <dgm:t>
        <a:bodyPr/>
        <a:lstStyle/>
        <a:p>
          <a:endParaRPr lang="es-ES"/>
        </a:p>
      </dgm:t>
    </dgm:pt>
    <dgm:pt modelId="{F4D34AC1-CF8F-41DC-AC5A-B8EF78CBA67C}" type="asst">
      <dgm:prSet custT="1"/>
      <dgm:spPr>
        <a:scene3d>
          <a:camera prst="orthographicFront"/>
          <a:lightRig rig="balanced" dir="t"/>
        </a:scene3d>
        <a:sp3d>
          <a:bevelT/>
        </a:sp3d>
      </dgm:spPr>
      <dgm:t>
        <a:bodyPr/>
        <a:lstStyle/>
        <a:p>
          <a:r>
            <a:rPr lang="es-ES" sz="1000" dirty="0" smtClean="0">
              <a:solidFill>
                <a:schemeClr val="tx1"/>
              </a:solidFill>
            </a:rPr>
            <a:t>Auditoría</a:t>
          </a:r>
        </a:p>
        <a:p>
          <a:r>
            <a:rPr lang="es-ES" sz="1000" b="1" dirty="0" smtClean="0">
              <a:solidFill>
                <a:schemeClr val="tx1"/>
              </a:solidFill>
            </a:rPr>
            <a:t>M. Rodríguez</a:t>
          </a:r>
          <a:endParaRPr lang="es-ES" sz="1000" b="1" dirty="0">
            <a:solidFill>
              <a:schemeClr val="tx1"/>
            </a:solidFill>
          </a:endParaRPr>
        </a:p>
      </dgm:t>
    </dgm:pt>
    <dgm:pt modelId="{CE260AB8-1F55-4E94-AE5D-2D7435FBA39E}" type="parTrans" cxnId="{31FB5FD8-F39C-46CB-961F-44897A701BB5}">
      <dgm:prSet/>
      <dgm:spPr>
        <a:ln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2D24EEEC-C0B8-4250-952C-34ECC13B909E}" type="sibTrans" cxnId="{31FB5FD8-F39C-46CB-961F-44897A701BB5}">
      <dgm:prSet/>
      <dgm:spPr/>
      <dgm:t>
        <a:bodyPr/>
        <a:lstStyle/>
        <a:p>
          <a:endParaRPr lang="es-ES"/>
        </a:p>
      </dgm:t>
    </dgm:pt>
    <dgm:pt modelId="{C47441AA-0C19-4EDA-AAD6-1144F7160A6A}">
      <dgm:prSet custT="1"/>
      <dgm:spPr>
        <a:scene3d>
          <a:camera prst="orthographicFront"/>
          <a:lightRig rig="balanced" dir="t"/>
        </a:scene3d>
        <a:sp3d>
          <a:bevelT/>
        </a:sp3d>
      </dgm:spPr>
      <dgm:t>
        <a:bodyPr/>
        <a:lstStyle/>
        <a:p>
          <a:r>
            <a:rPr lang="es-ES" sz="1000" b="1" dirty="0" smtClean="0">
              <a:solidFill>
                <a:schemeClr val="tx1"/>
              </a:solidFill>
            </a:rPr>
            <a:t>P. </a:t>
          </a:r>
          <a:r>
            <a:rPr lang="es-ES" sz="1000" b="1" dirty="0" err="1" smtClean="0">
              <a:solidFill>
                <a:schemeClr val="tx1"/>
              </a:solidFill>
            </a:rPr>
            <a:t>Mur</a:t>
          </a:r>
          <a:endParaRPr lang="es-ES" sz="1000" b="1" dirty="0" smtClean="0">
            <a:solidFill>
              <a:schemeClr val="tx1"/>
            </a:solidFill>
          </a:endParaRPr>
        </a:p>
        <a:p>
          <a:r>
            <a:rPr lang="es-ES" sz="1000" dirty="0" smtClean="0">
              <a:solidFill>
                <a:schemeClr val="tx1"/>
              </a:solidFill>
            </a:rPr>
            <a:t>RRHH</a:t>
          </a:r>
          <a:endParaRPr lang="es-ES" sz="1000" dirty="0"/>
        </a:p>
      </dgm:t>
    </dgm:pt>
    <dgm:pt modelId="{26B709A9-7604-4723-B304-57C0F3289114}" type="parTrans" cxnId="{32D064A4-3A07-4768-8352-FB3AB704075F}">
      <dgm:prSet/>
      <dgm:spPr>
        <a:ln>
          <a:solidFill>
            <a:schemeClr val="tx1"/>
          </a:solidFill>
        </a:ln>
      </dgm:spPr>
      <dgm:t>
        <a:bodyPr/>
        <a:lstStyle/>
        <a:p>
          <a:endParaRPr lang="es-ES"/>
        </a:p>
      </dgm:t>
    </dgm:pt>
    <dgm:pt modelId="{DE0A82FB-73E7-4F3B-B4EA-52B7EEB657E4}" type="sibTrans" cxnId="{32D064A4-3A07-4768-8352-FB3AB704075F}">
      <dgm:prSet/>
      <dgm:spPr/>
      <dgm:t>
        <a:bodyPr/>
        <a:lstStyle/>
        <a:p>
          <a:endParaRPr lang="es-ES"/>
        </a:p>
      </dgm:t>
    </dgm:pt>
    <dgm:pt modelId="{98D0F375-93E4-4E00-A99B-DFBE30892D52}" type="pres">
      <dgm:prSet presAssocID="{02DB1C76-4C7B-4091-8DB4-C7318E4EE49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A12FB3C5-DEA8-4A66-A8CE-195ACD4F9EDA}" type="pres">
      <dgm:prSet presAssocID="{C22765C4-10E7-43E7-8D44-B8D368687C6A}" presName="hierRoot1" presStyleCnt="0">
        <dgm:presLayoutVars>
          <dgm:hierBranch val="init"/>
        </dgm:presLayoutVars>
      </dgm:prSet>
      <dgm:spPr/>
    </dgm:pt>
    <dgm:pt modelId="{70B97DF9-4D74-433F-A267-34884B611B87}" type="pres">
      <dgm:prSet presAssocID="{C22765C4-10E7-43E7-8D44-B8D368687C6A}" presName="rootComposite1" presStyleCnt="0"/>
      <dgm:spPr/>
    </dgm:pt>
    <dgm:pt modelId="{078DAF7E-4430-4EC6-8883-CCDC175F2E29}" type="pres">
      <dgm:prSet presAssocID="{C22765C4-10E7-43E7-8D44-B8D368687C6A}" presName="rootText1" presStyleLbl="node0" presStyleIdx="0" presStyleCnt="1" custScaleX="195661" custScaleY="141667" custLinFactY="-5677" custLinFactNeighborX="922" custLinFactNeighborY="-10000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  <dgm:pt modelId="{DF132833-609E-4235-9DFF-14D5FB2DDB03}" type="pres">
      <dgm:prSet presAssocID="{C22765C4-10E7-43E7-8D44-B8D368687C6A}" presName="rootConnector1" presStyleLbl="node1" presStyleIdx="0" presStyleCnt="0"/>
      <dgm:spPr/>
      <dgm:t>
        <a:bodyPr/>
        <a:lstStyle/>
        <a:p>
          <a:endParaRPr lang="es-ES"/>
        </a:p>
      </dgm:t>
    </dgm:pt>
    <dgm:pt modelId="{26217502-F35D-420D-AD38-36BA233D8B65}" type="pres">
      <dgm:prSet presAssocID="{C22765C4-10E7-43E7-8D44-B8D368687C6A}" presName="hierChild2" presStyleCnt="0"/>
      <dgm:spPr/>
    </dgm:pt>
    <dgm:pt modelId="{53938FA5-53EA-4DD4-A157-FAB0683B37C4}" type="pres">
      <dgm:prSet presAssocID="{D24C0C53-1E8A-439F-81A6-7CD474C8AAB1}" presName="Name37" presStyleLbl="parChTrans1D2" presStyleIdx="0" presStyleCnt="12"/>
      <dgm:spPr/>
      <dgm:t>
        <a:bodyPr/>
        <a:lstStyle/>
        <a:p>
          <a:endParaRPr lang="es-ES"/>
        </a:p>
      </dgm:t>
    </dgm:pt>
    <dgm:pt modelId="{ACFFA24F-CE96-4DDC-8BCD-1EC40FBB7FE8}" type="pres">
      <dgm:prSet presAssocID="{A794E023-45E9-4F31-8954-C251257D47AE}" presName="hierRoot2" presStyleCnt="0">
        <dgm:presLayoutVars>
          <dgm:hierBranch val="init"/>
        </dgm:presLayoutVars>
      </dgm:prSet>
      <dgm:spPr/>
    </dgm:pt>
    <dgm:pt modelId="{BA8CE245-D08E-4883-AE03-FAC393F2AB01}" type="pres">
      <dgm:prSet presAssocID="{A794E023-45E9-4F31-8954-C251257D47AE}" presName="rootComposite" presStyleCnt="0"/>
      <dgm:spPr/>
    </dgm:pt>
    <dgm:pt modelId="{B2AEBB58-F29E-47A1-88C5-1524B039FCC3}" type="pres">
      <dgm:prSet presAssocID="{A794E023-45E9-4F31-8954-C251257D47AE}" presName="rootText" presStyleLbl="node2" presStyleIdx="0" presStyleCnt="8" custScaleX="100905" custScaleY="268288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  <dgm:pt modelId="{57F89BC2-86FB-44AB-87E6-642EA2F7661A}" type="pres">
      <dgm:prSet presAssocID="{A794E023-45E9-4F31-8954-C251257D47AE}" presName="rootConnector" presStyleLbl="node2" presStyleIdx="0" presStyleCnt="8"/>
      <dgm:spPr/>
      <dgm:t>
        <a:bodyPr/>
        <a:lstStyle/>
        <a:p>
          <a:endParaRPr lang="es-ES"/>
        </a:p>
      </dgm:t>
    </dgm:pt>
    <dgm:pt modelId="{90AFF156-B2F9-4632-86F1-938B76FCB9DA}" type="pres">
      <dgm:prSet presAssocID="{A794E023-45E9-4F31-8954-C251257D47AE}" presName="hierChild4" presStyleCnt="0"/>
      <dgm:spPr/>
    </dgm:pt>
    <dgm:pt modelId="{DCBFFCAB-698F-4E78-A08F-E447EE5B5871}" type="pres">
      <dgm:prSet presAssocID="{A794E023-45E9-4F31-8954-C251257D47AE}" presName="hierChild5" presStyleCnt="0"/>
      <dgm:spPr/>
    </dgm:pt>
    <dgm:pt modelId="{8F5067CD-3E24-4921-BD74-71032F072E06}" type="pres">
      <dgm:prSet presAssocID="{19E3250D-5059-4E77-937A-2599F71F99DE}" presName="Name37" presStyleLbl="parChTrans1D2" presStyleIdx="1" presStyleCnt="12"/>
      <dgm:spPr/>
      <dgm:t>
        <a:bodyPr/>
        <a:lstStyle/>
        <a:p>
          <a:endParaRPr lang="es-ES"/>
        </a:p>
      </dgm:t>
    </dgm:pt>
    <dgm:pt modelId="{0FAA2759-76C7-40DE-A5DC-938D4B8FCC25}" type="pres">
      <dgm:prSet presAssocID="{B84D0F94-FA46-4F75-9664-DEFCB8B73D41}" presName="hierRoot2" presStyleCnt="0">
        <dgm:presLayoutVars>
          <dgm:hierBranch val="init"/>
        </dgm:presLayoutVars>
      </dgm:prSet>
      <dgm:spPr/>
    </dgm:pt>
    <dgm:pt modelId="{D85D58DA-D155-4085-82DD-B146DC0C8D98}" type="pres">
      <dgm:prSet presAssocID="{B84D0F94-FA46-4F75-9664-DEFCB8B73D41}" presName="rootComposite" presStyleCnt="0"/>
      <dgm:spPr/>
    </dgm:pt>
    <dgm:pt modelId="{1F342998-88A3-432F-BEC0-8BC57F225D0A}" type="pres">
      <dgm:prSet presAssocID="{B84D0F94-FA46-4F75-9664-DEFCB8B73D41}" presName="rootText" presStyleLbl="node2" presStyleIdx="1" presStyleCnt="8" custScaleX="101895" custScaleY="270922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  <dgm:pt modelId="{36DE1259-4D24-423D-98DC-638B64C69925}" type="pres">
      <dgm:prSet presAssocID="{B84D0F94-FA46-4F75-9664-DEFCB8B73D41}" presName="rootConnector" presStyleLbl="node2" presStyleIdx="1" presStyleCnt="8"/>
      <dgm:spPr/>
      <dgm:t>
        <a:bodyPr/>
        <a:lstStyle/>
        <a:p>
          <a:endParaRPr lang="es-ES"/>
        </a:p>
      </dgm:t>
    </dgm:pt>
    <dgm:pt modelId="{4974D33C-F076-4E8E-BCA6-C410ED3D6B6B}" type="pres">
      <dgm:prSet presAssocID="{B84D0F94-FA46-4F75-9664-DEFCB8B73D41}" presName="hierChild4" presStyleCnt="0"/>
      <dgm:spPr/>
    </dgm:pt>
    <dgm:pt modelId="{3EB51171-5E70-4358-9C38-0977A98DF3F3}" type="pres">
      <dgm:prSet presAssocID="{B84D0F94-FA46-4F75-9664-DEFCB8B73D41}" presName="hierChild5" presStyleCnt="0"/>
      <dgm:spPr/>
    </dgm:pt>
    <dgm:pt modelId="{C32888EF-0662-4DC2-9469-3F3BF7A252B8}" type="pres">
      <dgm:prSet presAssocID="{0D4F811E-5FEC-4570-846E-B4B263F11954}" presName="Name37" presStyleLbl="parChTrans1D2" presStyleIdx="2" presStyleCnt="12"/>
      <dgm:spPr/>
      <dgm:t>
        <a:bodyPr/>
        <a:lstStyle/>
        <a:p>
          <a:endParaRPr lang="es-ES"/>
        </a:p>
      </dgm:t>
    </dgm:pt>
    <dgm:pt modelId="{9DB66E40-A129-4107-85C4-711D9AAA7791}" type="pres">
      <dgm:prSet presAssocID="{2CEA7E14-A735-4F71-9339-29BA2E040B4F}" presName="hierRoot2" presStyleCnt="0">
        <dgm:presLayoutVars>
          <dgm:hierBranch val="init"/>
        </dgm:presLayoutVars>
      </dgm:prSet>
      <dgm:spPr/>
    </dgm:pt>
    <dgm:pt modelId="{09CFFA4A-3F00-4506-B256-4F508BAA5F5D}" type="pres">
      <dgm:prSet presAssocID="{2CEA7E14-A735-4F71-9339-29BA2E040B4F}" presName="rootComposite" presStyleCnt="0"/>
      <dgm:spPr/>
    </dgm:pt>
    <dgm:pt modelId="{C80F10E9-3A2D-47E8-A7FB-11EA70917B6A}" type="pres">
      <dgm:prSet presAssocID="{2CEA7E14-A735-4F71-9339-29BA2E040B4F}" presName="rootText" presStyleLbl="node2" presStyleIdx="2" presStyleCnt="8" custScaleX="100929" custScaleY="268148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  <dgm:pt modelId="{B0D60279-39EE-4E8F-9F70-05CC0462EF98}" type="pres">
      <dgm:prSet presAssocID="{2CEA7E14-A735-4F71-9339-29BA2E040B4F}" presName="rootConnector" presStyleLbl="node2" presStyleIdx="2" presStyleCnt="8"/>
      <dgm:spPr/>
      <dgm:t>
        <a:bodyPr/>
        <a:lstStyle/>
        <a:p>
          <a:endParaRPr lang="es-ES"/>
        </a:p>
      </dgm:t>
    </dgm:pt>
    <dgm:pt modelId="{FA6D5376-A417-4868-BF07-3E100D5F64EC}" type="pres">
      <dgm:prSet presAssocID="{2CEA7E14-A735-4F71-9339-29BA2E040B4F}" presName="hierChild4" presStyleCnt="0"/>
      <dgm:spPr/>
    </dgm:pt>
    <dgm:pt modelId="{DF58B5F6-0861-4397-A444-9900214F2541}" type="pres">
      <dgm:prSet presAssocID="{2CEA7E14-A735-4F71-9339-29BA2E040B4F}" presName="hierChild5" presStyleCnt="0"/>
      <dgm:spPr/>
    </dgm:pt>
    <dgm:pt modelId="{E636DA32-A13D-4ACD-8201-6030018A8D3D}" type="pres">
      <dgm:prSet presAssocID="{0CD0CF49-ED2D-4E4C-BE20-FFCA5792044F}" presName="Name37" presStyleLbl="parChTrans1D2" presStyleIdx="3" presStyleCnt="12"/>
      <dgm:spPr/>
      <dgm:t>
        <a:bodyPr/>
        <a:lstStyle/>
        <a:p>
          <a:endParaRPr lang="es-ES"/>
        </a:p>
      </dgm:t>
    </dgm:pt>
    <dgm:pt modelId="{25AE8C25-FAEA-48DF-90AC-719ED2CFA132}" type="pres">
      <dgm:prSet presAssocID="{D029E58F-3B47-4C25-91B0-F90F42303D59}" presName="hierRoot2" presStyleCnt="0">
        <dgm:presLayoutVars>
          <dgm:hierBranch val="init"/>
        </dgm:presLayoutVars>
      </dgm:prSet>
      <dgm:spPr/>
    </dgm:pt>
    <dgm:pt modelId="{924DB239-B0C2-4E22-BDBC-FB5EFAC3FFB2}" type="pres">
      <dgm:prSet presAssocID="{D029E58F-3B47-4C25-91B0-F90F42303D59}" presName="rootComposite" presStyleCnt="0"/>
      <dgm:spPr/>
    </dgm:pt>
    <dgm:pt modelId="{1F817940-2560-45B6-B811-E7F6B3658D51}" type="pres">
      <dgm:prSet presAssocID="{D029E58F-3B47-4C25-91B0-F90F42303D59}" presName="rootText" presStyleLbl="node2" presStyleIdx="3" presStyleCnt="8" custScaleX="119173" custScaleY="277939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  <dgm:pt modelId="{63068B2A-7CF0-4A47-89EE-EABDE4A0C932}" type="pres">
      <dgm:prSet presAssocID="{D029E58F-3B47-4C25-91B0-F90F42303D59}" presName="rootConnector" presStyleLbl="node2" presStyleIdx="3" presStyleCnt="8"/>
      <dgm:spPr/>
      <dgm:t>
        <a:bodyPr/>
        <a:lstStyle/>
        <a:p>
          <a:endParaRPr lang="es-ES"/>
        </a:p>
      </dgm:t>
    </dgm:pt>
    <dgm:pt modelId="{2127A9E2-9EFA-4FA0-9FD8-6104052D185F}" type="pres">
      <dgm:prSet presAssocID="{D029E58F-3B47-4C25-91B0-F90F42303D59}" presName="hierChild4" presStyleCnt="0"/>
      <dgm:spPr/>
    </dgm:pt>
    <dgm:pt modelId="{AEF4E0DC-A163-4558-B7ED-C5F5A79AA7EA}" type="pres">
      <dgm:prSet presAssocID="{D029E58F-3B47-4C25-91B0-F90F42303D59}" presName="hierChild5" presStyleCnt="0"/>
      <dgm:spPr/>
    </dgm:pt>
    <dgm:pt modelId="{0CD3B8C5-168D-48D4-8220-55B280A5AF47}" type="pres">
      <dgm:prSet presAssocID="{4B410505-6F32-4F38-8C89-55FB1CC700B3}" presName="Name37" presStyleLbl="parChTrans1D2" presStyleIdx="4" presStyleCnt="12"/>
      <dgm:spPr/>
      <dgm:t>
        <a:bodyPr/>
        <a:lstStyle/>
        <a:p>
          <a:endParaRPr lang="es-ES"/>
        </a:p>
      </dgm:t>
    </dgm:pt>
    <dgm:pt modelId="{1D4C7AD0-5195-4784-ACDC-B37223643854}" type="pres">
      <dgm:prSet presAssocID="{2DE3D659-7095-4BA5-9B2B-D38DC3B33D05}" presName="hierRoot2" presStyleCnt="0">
        <dgm:presLayoutVars>
          <dgm:hierBranch val="init"/>
        </dgm:presLayoutVars>
      </dgm:prSet>
      <dgm:spPr/>
    </dgm:pt>
    <dgm:pt modelId="{FF29873F-6339-4CD9-B548-E26C8A956638}" type="pres">
      <dgm:prSet presAssocID="{2DE3D659-7095-4BA5-9B2B-D38DC3B33D05}" presName="rootComposite" presStyleCnt="0"/>
      <dgm:spPr/>
    </dgm:pt>
    <dgm:pt modelId="{DA39587C-3C60-409D-9681-7FD251A7A532}" type="pres">
      <dgm:prSet presAssocID="{2DE3D659-7095-4BA5-9B2B-D38DC3B33D05}" presName="rootText" presStyleLbl="node2" presStyleIdx="4" presStyleCnt="8" custScaleX="106216" custScaleY="282409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  <dgm:pt modelId="{39E20CB2-51C3-473C-ACA7-80D25E5689AB}" type="pres">
      <dgm:prSet presAssocID="{2DE3D659-7095-4BA5-9B2B-D38DC3B33D05}" presName="rootConnector" presStyleLbl="node2" presStyleIdx="4" presStyleCnt="8"/>
      <dgm:spPr/>
      <dgm:t>
        <a:bodyPr/>
        <a:lstStyle/>
        <a:p>
          <a:endParaRPr lang="es-ES"/>
        </a:p>
      </dgm:t>
    </dgm:pt>
    <dgm:pt modelId="{590965A3-1FE8-4EDC-A92B-33588786EA34}" type="pres">
      <dgm:prSet presAssocID="{2DE3D659-7095-4BA5-9B2B-D38DC3B33D05}" presName="hierChild4" presStyleCnt="0"/>
      <dgm:spPr/>
    </dgm:pt>
    <dgm:pt modelId="{46BC9488-9087-4CF8-AA93-2D137C258442}" type="pres">
      <dgm:prSet presAssocID="{2DE3D659-7095-4BA5-9B2B-D38DC3B33D05}" presName="hierChild5" presStyleCnt="0"/>
      <dgm:spPr/>
    </dgm:pt>
    <dgm:pt modelId="{E6AC5FD1-2803-4B24-B46A-BE4AF5E3C697}" type="pres">
      <dgm:prSet presAssocID="{8F139E1E-D901-4F52-94F7-3A2BC9E201A4}" presName="Name37" presStyleLbl="parChTrans1D2" presStyleIdx="5" presStyleCnt="12"/>
      <dgm:spPr/>
      <dgm:t>
        <a:bodyPr/>
        <a:lstStyle/>
        <a:p>
          <a:endParaRPr lang="es-ES"/>
        </a:p>
      </dgm:t>
    </dgm:pt>
    <dgm:pt modelId="{018144E5-4A70-4B0B-84DF-4804736A1DFE}" type="pres">
      <dgm:prSet presAssocID="{FD58AFD4-19E1-4DFD-9DFE-A22513CA34CB}" presName="hierRoot2" presStyleCnt="0">
        <dgm:presLayoutVars>
          <dgm:hierBranch val="init"/>
        </dgm:presLayoutVars>
      </dgm:prSet>
      <dgm:spPr/>
    </dgm:pt>
    <dgm:pt modelId="{D9AF8D91-6D3C-4C37-BCB6-DF2EB4493D36}" type="pres">
      <dgm:prSet presAssocID="{FD58AFD4-19E1-4DFD-9DFE-A22513CA34CB}" presName="rootComposite" presStyleCnt="0"/>
      <dgm:spPr/>
    </dgm:pt>
    <dgm:pt modelId="{39BF081E-01B5-42A6-A930-F316D4AE4F0E}" type="pres">
      <dgm:prSet presAssocID="{FD58AFD4-19E1-4DFD-9DFE-A22513CA34CB}" presName="rootText" presStyleLbl="node2" presStyleIdx="5" presStyleCnt="8" custScaleX="116131" custScaleY="28407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  <dgm:pt modelId="{FC340D3B-151B-44EB-AE1D-A5BCEB8FD248}" type="pres">
      <dgm:prSet presAssocID="{FD58AFD4-19E1-4DFD-9DFE-A22513CA34CB}" presName="rootConnector" presStyleLbl="node2" presStyleIdx="5" presStyleCnt="8"/>
      <dgm:spPr/>
      <dgm:t>
        <a:bodyPr/>
        <a:lstStyle/>
        <a:p>
          <a:endParaRPr lang="es-ES"/>
        </a:p>
      </dgm:t>
    </dgm:pt>
    <dgm:pt modelId="{096949E0-53B7-4609-BAC4-60365429525D}" type="pres">
      <dgm:prSet presAssocID="{FD58AFD4-19E1-4DFD-9DFE-A22513CA34CB}" presName="hierChild4" presStyleCnt="0"/>
      <dgm:spPr/>
    </dgm:pt>
    <dgm:pt modelId="{4F4A76F4-FFE1-4A77-BF0A-02B3FFA1B135}" type="pres">
      <dgm:prSet presAssocID="{FD58AFD4-19E1-4DFD-9DFE-A22513CA34CB}" presName="hierChild5" presStyleCnt="0"/>
      <dgm:spPr/>
    </dgm:pt>
    <dgm:pt modelId="{44C6930B-7111-438B-B04B-901EB3E201F1}" type="pres">
      <dgm:prSet presAssocID="{CCE20295-1056-4323-8F1A-F2CEF73A7F84}" presName="Name37" presStyleLbl="parChTrans1D2" presStyleIdx="6" presStyleCnt="12"/>
      <dgm:spPr/>
      <dgm:t>
        <a:bodyPr/>
        <a:lstStyle/>
        <a:p>
          <a:endParaRPr lang="es-ES"/>
        </a:p>
      </dgm:t>
    </dgm:pt>
    <dgm:pt modelId="{86DB3F2F-DEA1-4260-B15B-8D37CACCD81F}" type="pres">
      <dgm:prSet presAssocID="{251E7EC1-D1CA-4844-9780-2AAC93A3EFD4}" presName="hierRoot2" presStyleCnt="0">
        <dgm:presLayoutVars>
          <dgm:hierBranch val="init"/>
        </dgm:presLayoutVars>
      </dgm:prSet>
      <dgm:spPr/>
    </dgm:pt>
    <dgm:pt modelId="{1074DF1C-E8EF-4BAA-99B6-35FBA485DD8C}" type="pres">
      <dgm:prSet presAssocID="{251E7EC1-D1CA-4844-9780-2AAC93A3EFD4}" presName="rootComposite" presStyleCnt="0"/>
      <dgm:spPr/>
    </dgm:pt>
    <dgm:pt modelId="{8156EC9D-D5CA-44FC-ADE2-65F1D126EA31}" type="pres">
      <dgm:prSet presAssocID="{251E7EC1-D1CA-4844-9780-2AAC93A3EFD4}" presName="rootText" presStyleLbl="node2" presStyleIdx="6" presStyleCnt="8" custScaleX="119086" custScaleY="28617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  <dgm:pt modelId="{90C81BE0-2A0A-4F82-A06F-9C5EBBC010A9}" type="pres">
      <dgm:prSet presAssocID="{251E7EC1-D1CA-4844-9780-2AAC93A3EFD4}" presName="rootConnector" presStyleLbl="node2" presStyleIdx="6" presStyleCnt="8"/>
      <dgm:spPr/>
      <dgm:t>
        <a:bodyPr/>
        <a:lstStyle/>
        <a:p>
          <a:endParaRPr lang="es-ES"/>
        </a:p>
      </dgm:t>
    </dgm:pt>
    <dgm:pt modelId="{AAA0C287-D4CD-48A7-BA94-07EA3183FCC8}" type="pres">
      <dgm:prSet presAssocID="{251E7EC1-D1CA-4844-9780-2AAC93A3EFD4}" presName="hierChild4" presStyleCnt="0"/>
      <dgm:spPr/>
    </dgm:pt>
    <dgm:pt modelId="{0AE58C72-2CE6-44EC-A4E1-7CE276B602F9}" type="pres">
      <dgm:prSet presAssocID="{251E7EC1-D1CA-4844-9780-2AAC93A3EFD4}" presName="hierChild5" presStyleCnt="0"/>
      <dgm:spPr/>
    </dgm:pt>
    <dgm:pt modelId="{1E4345D0-F36C-4676-8C15-10C65D93B78D}" type="pres">
      <dgm:prSet presAssocID="{26B709A9-7604-4723-B304-57C0F3289114}" presName="Name37" presStyleLbl="parChTrans1D2" presStyleIdx="7" presStyleCnt="12"/>
      <dgm:spPr/>
      <dgm:t>
        <a:bodyPr/>
        <a:lstStyle/>
        <a:p>
          <a:endParaRPr lang="es-ES"/>
        </a:p>
      </dgm:t>
    </dgm:pt>
    <dgm:pt modelId="{D47F4603-0801-46F5-85D1-C77ADFE610B6}" type="pres">
      <dgm:prSet presAssocID="{C47441AA-0C19-4EDA-AAD6-1144F7160A6A}" presName="hierRoot2" presStyleCnt="0">
        <dgm:presLayoutVars>
          <dgm:hierBranch val="init"/>
        </dgm:presLayoutVars>
      </dgm:prSet>
      <dgm:spPr/>
    </dgm:pt>
    <dgm:pt modelId="{D9F68BC6-D750-4F8F-9A35-8E2A5ACD45BD}" type="pres">
      <dgm:prSet presAssocID="{C47441AA-0C19-4EDA-AAD6-1144F7160A6A}" presName="rootComposite" presStyleCnt="0"/>
      <dgm:spPr/>
    </dgm:pt>
    <dgm:pt modelId="{BBDDA939-DB34-44FA-9C0A-75DB9EDFCCC3}" type="pres">
      <dgm:prSet presAssocID="{C47441AA-0C19-4EDA-AAD6-1144F7160A6A}" presName="rootText" presStyleLbl="node2" presStyleIdx="7" presStyleCnt="8" custScaleY="286175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  <dgm:pt modelId="{ABFA750F-FD68-42F5-884C-6DF88B8B3149}" type="pres">
      <dgm:prSet presAssocID="{C47441AA-0C19-4EDA-AAD6-1144F7160A6A}" presName="rootConnector" presStyleLbl="node2" presStyleIdx="7" presStyleCnt="8"/>
      <dgm:spPr/>
      <dgm:t>
        <a:bodyPr/>
        <a:lstStyle/>
        <a:p>
          <a:endParaRPr lang="es-ES"/>
        </a:p>
      </dgm:t>
    </dgm:pt>
    <dgm:pt modelId="{5BF3EA04-87A4-479F-BF90-4D7919E8A2F4}" type="pres">
      <dgm:prSet presAssocID="{C47441AA-0C19-4EDA-AAD6-1144F7160A6A}" presName="hierChild4" presStyleCnt="0"/>
      <dgm:spPr/>
    </dgm:pt>
    <dgm:pt modelId="{E3B97AAF-3BD7-4D00-8935-87C96D786610}" type="pres">
      <dgm:prSet presAssocID="{C47441AA-0C19-4EDA-AAD6-1144F7160A6A}" presName="hierChild5" presStyleCnt="0"/>
      <dgm:spPr/>
    </dgm:pt>
    <dgm:pt modelId="{B4B1E715-322D-46C8-964A-49337AA54A2F}" type="pres">
      <dgm:prSet presAssocID="{C22765C4-10E7-43E7-8D44-B8D368687C6A}" presName="hierChild3" presStyleCnt="0"/>
      <dgm:spPr/>
    </dgm:pt>
    <dgm:pt modelId="{9A5CA5F1-7BFD-48EC-85F1-46F9A79F65BE}" type="pres">
      <dgm:prSet presAssocID="{4BD7C3DA-635A-412A-821B-BDEE96C8BFE2}" presName="Name111" presStyleLbl="parChTrans1D2" presStyleIdx="8" presStyleCnt="12"/>
      <dgm:spPr/>
      <dgm:t>
        <a:bodyPr/>
        <a:lstStyle/>
        <a:p>
          <a:endParaRPr lang="es-ES"/>
        </a:p>
      </dgm:t>
    </dgm:pt>
    <dgm:pt modelId="{63793258-C585-4B50-AA21-129BC6FB28D2}" type="pres">
      <dgm:prSet presAssocID="{603A3614-45C7-4B28-A509-A9970DC9D625}" presName="hierRoot3" presStyleCnt="0">
        <dgm:presLayoutVars>
          <dgm:hierBranch val="init"/>
        </dgm:presLayoutVars>
      </dgm:prSet>
      <dgm:spPr/>
    </dgm:pt>
    <dgm:pt modelId="{DB114818-55D8-4F8D-BD78-41174936520B}" type="pres">
      <dgm:prSet presAssocID="{603A3614-45C7-4B28-A509-A9970DC9D625}" presName="rootComposite3" presStyleCnt="0"/>
      <dgm:spPr/>
    </dgm:pt>
    <dgm:pt modelId="{B6C7D054-4710-4E96-BF1D-63D64CC5D9FA}" type="pres">
      <dgm:prSet presAssocID="{603A3614-45C7-4B28-A509-A9970DC9D625}" presName="rootText3" presStyleLbl="asst1" presStyleIdx="0" presStyleCnt="4" custScaleX="163797" custScaleY="186449" custLinFactY="-1838" custLinFactNeighborX="-21450" custLinFactNeighborY="-10000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  <dgm:pt modelId="{95DFC58C-636B-4695-95AD-86BA5DE55889}" type="pres">
      <dgm:prSet presAssocID="{603A3614-45C7-4B28-A509-A9970DC9D625}" presName="rootConnector3" presStyleLbl="asst1" presStyleIdx="0" presStyleCnt="4"/>
      <dgm:spPr/>
      <dgm:t>
        <a:bodyPr/>
        <a:lstStyle/>
        <a:p>
          <a:endParaRPr lang="es-ES"/>
        </a:p>
      </dgm:t>
    </dgm:pt>
    <dgm:pt modelId="{BBE24CE7-5284-4D0E-9142-0E4E62319B47}" type="pres">
      <dgm:prSet presAssocID="{603A3614-45C7-4B28-A509-A9970DC9D625}" presName="hierChild6" presStyleCnt="0"/>
      <dgm:spPr/>
    </dgm:pt>
    <dgm:pt modelId="{4F39EE82-0DF1-4E5B-ACC4-50E1B1C9C835}" type="pres">
      <dgm:prSet presAssocID="{603A3614-45C7-4B28-A509-A9970DC9D625}" presName="hierChild7" presStyleCnt="0"/>
      <dgm:spPr/>
    </dgm:pt>
    <dgm:pt modelId="{06F1E103-C06F-4970-9C76-F8083FD00BB8}" type="pres">
      <dgm:prSet presAssocID="{87350C17-7744-41D2-A615-5297FAF580C6}" presName="Name111" presStyleLbl="parChTrans1D2" presStyleIdx="9" presStyleCnt="12"/>
      <dgm:spPr/>
      <dgm:t>
        <a:bodyPr/>
        <a:lstStyle/>
        <a:p>
          <a:endParaRPr lang="es-ES"/>
        </a:p>
      </dgm:t>
    </dgm:pt>
    <dgm:pt modelId="{5E427D06-140C-4460-BAE8-269C8FC7B7F2}" type="pres">
      <dgm:prSet presAssocID="{D35195DB-4F44-4F92-A2A8-E889E99C2C66}" presName="hierRoot3" presStyleCnt="0">
        <dgm:presLayoutVars>
          <dgm:hierBranch val="init"/>
        </dgm:presLayoutVars>
      </dgm:prSet>
      <dgm:spPr/>
    </dgm:pt>
    <dgm:pt modelId="{819947FF-B389-4642-B4DE-6FC386476A5E}" type="pres">
      <dgm:prSet presAssocID="{D35195DB-4F44-4F92-A2A8-E889E99C2C66}" presName="rootComposite3" presStyleCnt="0"/>
      <dgm:spPr/>
    </dgm:pt>
    <dgm:pt modelId="{CC066EF1-003D-446E-83DF-400BF3B46669}" type="pres">
      <dgm:prSet presAssocID="{D35195DB-4F44-4F92-A2A8-E889E99C2C66}" presName="rootText3" presStyleLbl="asst1" presStyleIdx="1" presStyleCnt="4" custScaleX="217745" custScaleY="152708" custLinFactNeighborX="79217" custLinFactNeighborY="-6921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  <dgm:pt modelId="{3B2279D9-E1BA-41B9-8643-5E1B85C665F1}" type="pres">
      <dgm:prSet presAssocID="{D35195DB-4F44-4F92-A2A8-E889E99C2C66}" presName="rootConnector3" presStyleLbl="asst1" presStyleIdx="1" presStyleCnt="4"/>
      <dgm:spPr/>
      <dgm:t>
        <a:bodyPr/>
        <a:lstStyle/>
        <a:p>
          <a:endParaRPr lang="es-ES"/>
        </a:p>
      </dgm:t>
    </dgm:pt>
    <dgm:pt modelId="{DDBABBED-F9B9-425E-823D-6A52ED40C241}" type="pres">
      <dgm:prSet presAssocID="{D35195DB-4F44-4F92-A2A8-E889E99C2C66}" presName="hierChild6" presStyleCnt="0"/>
      <dgm:spPr/>
    </dgm:pt>
    <dgm:pt modelId="{DD6A3C73-7252-46B5-8D86-589DAB44C973}" type="pres">
      <dgm:prSet presAssocID="{D35195DB-4F44-4F92-A2A8-E889E99C2C66}" presName="hierChild7" presStyleCnt="0"/>
      <dgm:spPr/>
    </dgm:pt>
    <dgm:pt modelId="{08075F8D-D5AF-4626-8730-DB5450D928FE}" type="pres">
      <dgm:prSet presAssocID="{3BAD26AF-F9A4-4495-ADBB-DDAB7F88B46E}" presName="Name111" presStyleLbl="parChTrans1D2" presStyleIdx="10" presStyleCnt="12"/>
      <dgm:spPr/>
      <dgm:t>
        <a:bodyPr/>
        <a:lstStyle/>
        <a:p>
          <a:endParaRPr lang="es-ES"/>
        </a:p>
      </dgm:t>
    </dgm:pt>
    <dgm:pt modelId="{C405F656-9FA1-45C8-A770-1461B77BA3DC}" type="pres">
      <dgm:prSet presAssocID="{B64D2B79-670D-4DD4-8C8E-D52B3C36B2C1}" presName="hierRoot3" presStyleCnt="0">
        <dgm:presLayoutVars>
          <dgm:hierBranch val="init"/>
        </dgm:presLayoutVars>
      </dgm:prSet>
      <dgm:spPr/>
    </dgm:pt>
    <dgm:pt modelId="{C0D66B91-D141-482D-920E-A74EADE50CEB}" type="pres">
      <dgm:prSet presAssocID="{B64D2B79-670D-4DD4-8C8E-D52B3C36B2C1}" presName="rootComposite3" presStyleCnt="0"/>
      <dgm:spPr/>
    </dgm:pt>
    <dgm:pt modelId="{3FAC5125-9E18-4121-AF35-242E0B99E9F8}" type="pres">
      <dgm:prSet presAssocID="{B64D2B79-670D-4DD4-8C8E-D52B3C36B2C1}" presName="rootText3" presStyleLbl="asst1" presStyleIdx="2" presStyleCnt="4" custAng="0" custScaleX="104648" custScaleY="124160" custLinFactY="-51765" custLinFactNeighborX="-5138" custLinFactNeighborY="-10000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  <dgm:pt modelId="{48FCF70B-901D-457E-B704-BF0010BFDFFC}" type="pres">
      <dgm:prSet presAssocID="{B64D2B79-670D-4DD4-8C8E-D52B3C36B2C1}" presName="rootConnector3" presStyleLbl="asst1" presStyleIdx="2" presStyleCnt="4"/>
      <dgm:spPr/>
      <dgm:t>
        <a:bodyPr/>
        <a:lstStyle/>
        <a:p>
          <a:endParaRPr lang="es-ES"/>
        </a:p>
      </dgm:t>
    </dgm:pt>
    <dgm:pt modelId="{C6148A49-2FA7-4D73-9F80-237839F4297D}" type="pres">
      <dgm:prSet presAssocID="{B64D2B79-670D-4DD4-8C8E-D52B3C36B2C1}" presName="hierChild6" presStyleCnt="0"/>
      <dgm:spPr/>
    </dgm:pt>
    <dgm:pt modelId="{CC9DCE0C-6D7B-4AFF-AFAD-2A855505DB00}" type="pres">
      <dgm:prSet presAssocID="{B64D2B79-670D-4DD4-8C8E-D52B3C36B2C1}" presName="hierChild7" presStyleCnt="0"/>
      <dgm:spPr/>
    </dgm:pt>
    <dgm:pt modelId="{5CC313DD-E2F0-4A92-BB3A-A3BE28A295D8}" type="pres">
      <dgm:prSet presAssocID="{CE260AB8-1F55-4E94-AE5D-2D7435FBA39E}" presName="Name111" presStyleLbl="parChTrans1D2" presStyleIdx="11" presStyleCnt="12"/>
      <dgm:spPr/>
      <dgm:t>
        <a:bodyPr/>
        <a:lstStyle/>
        <a:p>
          <a:endParaRPr lang="es-ES"/>
        </a:p>
      </dgm:t>
    </dgm:pt>
    <dgm:pt modelId="{92DC55DB-9160-49F0-8568-F20FCCDCC922}" type="pres">
      <dgm:prSet presAssocID="{F4D34AC1-CF8F-41DC-AC5A-B8EF78CBA67C}" presName="hierRoot3" presStyleCnt="0">
        <dgm:presLayoutVars>
          <dgm:hierBranch val="init"/>
        </dgm:presLayoutVars>
      </dgm:prSet>
      <dgm:spPr/>
    </dgm:pt>
    <dgm:pt modelId="{06FE33BC-B857-4439-BFA1-C52F9CEC940E}" type="pres">
      <dgm:prSet presAssocID="{F4D34AC1-CF8F-41DC-AC5A-B8EF78CBA67C}" presName="rootComposite3" presStyleCnt="0"/>
      <dgm:spPr/>
    </dgm:pt>
    <dgm:pt modelId="{D014BFE4-1A3B-472B-8DDD-970ADCDDB067}" type="pres">
      <dgm:prSet presAssocID="{F4D34AC1-CF8F-41DC-AC5A-B8EF78CBA67C}" presName="rootText3" presStyleLbl="asst1" presStyleIdx="3" presStyleCnt="4" custScaleX="182834" custScaleY="100859" custLinFactNeighborX="54749" custLinFactNeighborY="-5480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  <dgm:pt modelId="{F00BE892-E2B0-4E49-BFCE-D30F5269440F}" type="pres">
      <dgm:prSet presAssocID="{F4D34AC1-CF8F-41DC-AC5A-B8EF78CBA67C}" presName="rootConnector3" presStyleLbl="asst1" presStyleIdx="3" presStyleCnt="4"/>
      <dgm:spPr/>
      <dgm:t>
        <a:bodyPr/>
        <a:lstStyle/>
        <a:p>
          <a:endParaRPr lang="es-ES"/>
        </a:p>
      </dgm:t>
    </dgm:pt>
    <dgm:pt modelId="{6FE6E1C3-7DAE-46D2-83F5-48F73862F48B}" type="pres">
      <dgm:prSet presAssocID="{F4D34AC1-CF8F-41DC-AC5A-B8EF78CBA67C}" presName="hierChild6" presStyleCnt="0"/>
      <dgm:spPr/>
    </dgm:pt>
    <dgm:pt modelId="{6E854EAE-E9FC-4092-BD2B-6257BAAD1C42}" type="pres">
      <dgm:prSet presAssocID="{F4D34AC1-CF8F-41DC-AC5A-B8EF78CBA67C}" presName="hierChild7" presStyleCnt="0"/>
      <dgm:spPr/>
    </dgm:pt>
  </dgm:ptLst>
  <dgm:cxnLst>
    <dgm:cxn modelId="{9C9CCA1B-DCCC-4B3E-BB42-256AB7DCE478}" type="presOf" srcId="{C22765C4-10E7-43E7-8D44-B8D368687C6A}" destId="{078DAF7E-4430-4EC6-8883-CCDC175F2E29}" srcOrd="0" destOrd="0" presId="urn:microsoft.com/office/officeart/2005/8/layout/orgChart1"/>
    <dgm:cxn modelId="{CB0BC94E-3A68-4B1A-819B-559A3AE3511F}" type="presOf" srcId="{B84D0F94-FA46-4F75-9664-DEFCB8B73D41}" destId="{1F342998-88A3-432F-BEC0-8BC57F225D0A}" srcOrd="0" destOrd="0" presId="urn:microsoft.com/office/officeart/2005/8/layout/orgChart1"/>
    <dgm:cxn modelId="{704277B9-F8A3-4802-B5F2-2A4869511CDC}" type="presOf" srcId="{8F139E1E-D901-4F52-94F7-3A2BC9E201A4}" destId="{E6AC5FD1-2803-4B24-B46A-BE4AF5E3C697}" srcOrd="0" destOrd="0" presId="urn:microsoft.com/office/officeart/2005/8/layout/orgChart1"/>
    <dgm:cxn modelId="{32D064A4-3A07-4768-8352-FB3AB704075F}" srcId="{C22765C4-10E7-43E7-8D44-B8D368687C6A}" destId="{C47441AA-0C19-4EDA-AAD6-1144F7160A6A}" srcOrd="11" destOrd="0" parTransId="{26B709A9-7604-4723-B304-57C0F3289114}" sibTransId="{DE0A82FB-73E7-4F3B-B4EA-52B7EEB657E4}"/>
    <dgm:cxn modelId="{F67E7140-53BC-4E88-902C-A1C6633B19AB}" type="presOf" srcId="{2DE3D659-7095-4BA5-9B2B-D38DC3B33D05}" destId="{DA39587C-3C60-409D-9681-7FD251A7A532}" srcOrd="0" destOrd="0" presId="urn:microsoft.com/office/officeart/2005/8/layout/orgChart1"/>
    <dgm:cxn modelId="{8CF16FD5-BC77-4930-AFB0-73DA73B66B49}" srcId="{C22765C4-10E7-43E7-8D44-B8D368687C6A}" destId="{D029E58F-3B47-4C25-91B0-F90F42303D59}" srcOrd="3" destOrd="0" parTransId="{0CD0CF49-ED2D-4E4C-BE20-FFCA5792044F}" sibTransId="{94780902-5F13-47D9-9F8A-F9AC7BFE4ABF}"/>
    <dgm:cxn modelId="{0B97C57E-F30E-4A80-9650-91552B4E87B2}" type="presOf" srcId="{0CD0CF49-ED2D-4E4C-BE20-FFCA5792044F}" destId="{E636DA32-A13D-4ACD-8201-6030018A8D3D}" srcOrd="0" destOrd="0" presId="urn:microsoft.com/office/officeart/2005/8/layout/orgChart1"/>
    <dgm:cxn modelId="{ED82D17F-6B71-443A-9FE5-2DBB100329B3}" type="presOf" srcId="{FD58AFD4-19E1-4DFD-9DFE-A22513CA34CB}" destId="{39BF081E-01B5-42A6-A930-F316D4AE4F0E}" srcOrd="0" destOrd="0" presId="urn:microsoft.com/office/officeart/2005/8/layout/orgChart1"/>
    <dgm:cxn modelId="{1FCAFF4F-586E-4F16-B109-0CCF0943B4CA}" type="presOf" srcId="{2CEA7E14-A735-4F71-9339-29BA2E040B4F}" destId="{B0D60279-39EE-4E8F-9F70-05CC0462EF98}" srcOrd="1" destOrd="0" presId="urn:microsoft.com/office/officeart/2005/8/layout/orgChart1"/>
    <dgm:cxn modelId="{5B1AFA86-89B5-462A-AAEA-D5CAB3304E1E}" srcId="{C22765C4-10E7-43E7-8D44-B8D368687C6A}" destId="{B84D0F94-FA46-4F75-9664-DEFCB8B73D41}" srcOrd="1" destOrd="0" parTransId="{19E3250D-5059-4E77-937A-2599F71F99DE}" sibTransId="{B144BE3E-2AB1-49A3-AEE6-1B9C54A78C33}"/>
    <dgm:cxn modelId="{EC62B0DE-79E9-49CD-96CD-52C20587B09B}" type="presOf" srcId="{603A3614-45C7-4B28-A509-A9970DC9D625}" destId="{B6C7D054-4710-4E96-BF1D-63D64CC5D9FA}" srcOrd="0" destOrd="0" presId="urn:microsoft.com/office/officeart/2005/8/layout/orgChart1"/>
    <dgm:cxn modelId="{9DB3E079-5B0F-4C1E-B400-60E63C644D05}" type="presOf" srcId="{CE260AB8-1F55-4E94-AE5D-2D7435FBA39E}" destId="{5CC313DD-E2F0-4A92-BB3A-A3BE28A295D8}" srcOrd="0" destOrd="0" presId="urn:microsoft.com/office/officeart/2005/8/layout/orgChart1"/>
    <dgm:cxn modelId="{5BF4E693-9870-41F4-B7E9-E8B84562A271}" type="presOf" srcId="{2DE3D659-7095-4BA5-9B2B-D38DC3B33D05}" destId="{39E20CB2-51C3-473C-ACA7-80D25E5689AB}" srcOrd="1" destOrd="0" presId="urn:microsoft.com/office/officeart/2005/8/layout/orgChart1"/>
    <dgm:cxn modelId="{74972284-A4C6-42CA-82C4-EAEBC0A68183}" type="presOf" srcId="{4B410505-6F32-4F38-8C89-55FB1CC700B3}" destId="{0CD3B8C5-168D-48D4-8220-55B280A5AF47}" srcOrd="0" destOrd="0" presId="urn:microsoft.com/office/officeart/2005/8/layout/orgChart1"/>
    <dgm:cxn modelId="{FF621031-829F-47D8-ACD2-A7227203B437}" type="presOf" srcId="{3BAD26AF-F9A4-4495-ADBB-DDAB7F88B46E}" destId="{08075F8D-D5AF-4626-8730-DB5450D928FE}" srcOrd="0" destOrd="0" presId="urn:microsoft.com/office/officeart/2005/8/layout/orgChart1"/>
    <dgm:cxn modelId="{92A62AC6-A208-41FA-A99E-BA85820D62FD}" type="presOf" srcId="{D24C0C53-1E8A-439F-81A6-7CD474C8AAB1}" destId="{53938FA5-53EA-4DD4-A157-FAB0683B37C4}" srcOrd="0" destOrd="0" presId="urn:microsoft.com/office/officeart/2005/8/layout/orgChart1"/>
    <dgm:cxn modelId="{1C0A127A-1474-47FC-B4DA-AFE5BA3814F1}" type="presOf" srcId="{D029E58F-3B47-4C25-91B0-F90F42303D59}" destId="{1F817940-2560-45B6-B811-E7F6B3658D51}" srcOrd="0" destOrd="0" presId="urn:microsoft.com/office/officeart/2005/8/layout/orgChart1"/>
    <dgm:cxn modelId="{A72738C8-46E5-4A30-B0FE-95716BEC67FF}" type="presOf" srcId="{26B709A9-7604-4723-B304-57C0F3289114}" destId="{1E4345D0-F36C-4676-8C15-10C65D93B78D}" srcOrd="0" destOrd="0" presId="urn:microsoft.com/office/officeart/2005/8/layout/orgChart1"/>
    <dgm:cxn modelId="{1662A619-D0DA-46C9-9637-E5A679646BF5}" type="presOf" srcId="{251E7EC1-D1CA-4844-9780-2AAC93A3EFD4}" destId="{90C81BE0-2A0A-4F82-A06F-9C5EBBC010A9}" srcOrd="1" destOrd="0" presId="urn:microsoft.com/office/officeart/2005/8/layout/orgChart1"/>
    <dgm:cxn modelId="{A697F156-9739-4EB1-B25B-A29A301E6A92}" type="presOf" srcId="{C47441AA-0C19-4EDA-AAD6-1144F7160A6A}" destId="{BBDDA939-DB34-44FA-9C0A-75DB9EDFCCC3}" srcOrd="0" destOrd="0" presId="urn:microsoft.com/office/officeart/2005/8/layout/orgChart1"/>
    <dgm:cxn modelId="{DE428F22-C491-4972-9999-93379DA69BED}" type="presOf" srcId="{FD58AFD4-19E1-4DFD-9DFE-A22513CA34CB}" destId="{FC340D3B-151B-44EB-AE1D-A5BCEB8FD248}" srcOrd="1" destOrd="0" presId="urn:microsoft.com/office/officeart/2005/8/layout/orgChart1"/>
    <dgm:cxn modelId="{D967DEE3-ECE0-4A21-A563-CBAFD74F0402}" type="presOf" srcId="{D35195DB-4F44-4F92-A2A8-E889E99C2C66}" destId="{3B2279D9-E1BA-41B9-8643-5E1B85C665F1}" srcOrd="1" destOrd="0" presId="urn:microsoft.com/office/officeart/2005/8/layout/orgChart1"/>
    <dgm:cxn modelId="{31FB5FD8-F39C-46CB-961F-44897A701BB5}" srcId="{C22765C4-10E7-43E7-8D44-B8D368687C6A}" destId="{F4D34AC1-CF8F-41DC-AC5A-B8EF78CBA67C}" srcOrd="10" destOrd="0" parTransId="{CE260AB8-1F55-4E94-AE5D-2D7435FBA39E}" sibTransId="{2D24EEEC-C0B8-4250-952C-34ECC13B909E}"/>
    <dgm:cxn modelId="{50F3FF6C-FEF5-4D58-9CCB-A80D302E0B59}" type="presOf" srcId="{603A3614-45C7-4B28-A509-A9970DC9D625}" destId="{95DFC58C-636B-4695-95AD-86BA5DE55889}" srcOrd="1" destOrd="0" presId="urn:microsoft.com/office/officeart/2005/8/layout/orgChart1"/>
    <dgm:cxn modelId="{9B1A8940-B7D2-4E91-91DE-7A8ACD119E16}" srcId="{C22765C4-10E7-43E7-8D44-B8D368687C6A}" destId="{251E7EC1-D1CA-4844-9780-2AAC93A3EFD4}" srcOrd="6" destOrd="0" parTransId="{CCE20295-1056-4323-8F1A-F2CEF73A7F84}" sibTransId="{8AF5E01D-A90C-43AB-A975-D29D8DDA06B8}"/>
    <dgm:cxn modelId="{47AB8136-107B-4A2A-A3ED-54B228B1184F}" type="presOf" srcId="{2CEA7E14-A735-4F71-9339-29BA2E040B4F}" destId="{C80F10E9-3A2D-47E8-A7FB-11EA70917B6A}" srcOrd="0" destOrd="0" presId="urn:microsoft.com/office/officeart/2005/8/layout/orgChart1"/>
    <dgm:cxn modelId="{DC8312A3-AF54-4270-813A-8FB35CE8B8FA}" type="presOf" srcId="{B64D2B79-670D-4DD4-8C8E-D52B3C36B2C1}" destId="{3FAC5125-9E18-4121-AF35-242E0B99E9F8}" srcOrd="0" destOrd="0" presId="urn:microsoft.com/office/officeart/2005/8/layout/orgChart1"/>
    <dgm:cxn modelId="{25AAEAF6-6BAE-47FE-8415-D964B0DBC802}" type="presOf" srcId="{CCE20295-1056-4323-8F1A-F2CEF73A7F84}" destId="{44C6930B-7111-438B-B04B-901EB3E201F1}" srcOrd="0" destOrd="0" presId="urn:microsoft.com/office/officeart/2005/8/layout/orgChart1"/>
    <dgm:cxn modelId="{468B4B8D-F10E-4592-8D3C-F45BCBB3A4C7}" type="presOf" srcId="{A794E023-45E9-4F31-8954-C251257D47AE}" destId="{B2AEBB58-F29E-47A1-88C5-1524B039FCC3}" srcOrd="0" destOrd="0" presId="urn:microsoft.com/office/officeart/2005/8/layout/orgChart1"/>
    <dgm:cxn modelId="{D8ED16B2-603B-4DF7-92CA-DEF4551981BE}" srcId="{C22765C4-10E7-43E7-8D44-B8D368687C6A}" destId="{D35195DB-4F44-4F92-A2A8-E889E99C2C66}" srcOrd="8" destOrd="0" parTransId="{87350C17-7744-41D2-A615-5297FAF580C6}" sibTransId="{D3B5D4A1-F203-4E56-AA1C-7FE040CB2F2F}"/>
    <dgm:cxn modelId="{023460CF-0822-4AC9-BDE9-E9CDAA39358A}" srcId="{C22765C4-10E7-43E7-8D44-B8D368687C6A}" destId="{2CEA7E14-A735-4F71-9339-29BA2E040B4F}" srcOrd="2" destOrd="0" parTransId="{0D4F811E-5FEC-4570-846E-B4B263F11954}" sibTransId="{4000D9F0-84FC-4468-86EC-442F6C4E3431}"/>
    <dgm:cxn modelId="{4B735E08-3323-4A1D-AA88-3BBA5238C665}" srcId="{C22765C4-10E7-43E7-8D44-B8D368687C6A}" destId="{FD58AFD4-19E1-4DFD-9DFE-A22513CA34CB}" srcOrd="5" destOrd="0" parTransId="{8F139E1E-D901-4F52-94F7-3A2BC9E201A4}" sibTransId="{927A9089-DCF1-4000-9FA3-E79FE8CF2390}"/>
    <dgm:cxn modelId="{592F6D80-0E12-4FDA-B120-F229E3726BE1}" srcId="{C22765C4-10E7-43E7-8D44-B8D368687C6A}" destId="{B64D2B79-670D-4DD4-8C8E-D52B3C36B2C1}" srcOrd="9" destOrd="0" parTransId="{3BAD26AF-F9A4-4495-ADBB-DDAB7F88B46E}" sibTransId="{EAAAC576-FB40-48B1-AC26-99A2158FD04F}"/>
    <dgm:cxn modelId="{15D5A23B-9FC8-42AE-812C-FF8CA5436613}" type="presOf" srcId="{D35195DB-4F44-4F92-A2A8-E889E99C2C66}" destId="{CC066EF1-003D-446E-83DF-400BF3B46669}" srcOrd="0" destOrd="0" presId="urn:microsoft.com/office/officeart/2005/8/layout/orgChart1"/>
    <dgm:cxn modelId="{40F787DC-5826-4054-8AEA-8A6A739DDA71}" type="presOf" srcId="{F4D34AC1-CF8F-41DC-AC5A-B8EF78CBA67C}" destId="{D014BFE4-1A3B-472B-8DDD-970ADCDDB067}" srcOrd="0" destOrd="0" presId="urn:microsoft.com/office/officeart/2005/8/layout/orgChart1"/>
    <dgm:cxn modelId="{D9A8A516-CFC3-4B49-9392-34E025EF86B7}" srcId="{C22765C4-10E7-43E7-8D44-B8D368687C6A}" destId="{2DE3D659-7095-4BA5-9B2B-D38DC3B33D05}" srcOrd="4" destOrd="0" parTransId="{4B410505-6F32-4F38-8C89-55FB1CC700B3}" sibTransId="{38904891-26FD-4904-A75B-119AF4879EDD}"/>
    <dgm:cxn modelId="{B49D88EE-809A-49DE-995E-3E8E14944B95}" type="presOf" srcId="{0D4F811E-5FEC-4570-846E-B4B263F11954}" destId="{C32888EF-0662-4DC2-9469-3F3BF7A252B8}" srcOrd="0" destOrd="0" presId="urn:microsoft.com/office/officeart/2005/8/layout/orgChart1"/>
    <dgm:cxn modelId="{84204153-2E0B-475B-9EE8-95DBAD5C66A1}" type="presOf" srcId="{F4D34AC1-CF8F-41DC-AC5A-B8EF78CBA67C}" destId="{F00BE892-E2B0-4E49-BFCE-D30F5269440F}" srcOrd="1" destOrd="0" presId="urn:microsoft.com/office/officeart/2005/8/layout/orgChart1"/>
    <dgm:cxn modelId="{22E7CAD3-A7B6-43FC-BC5D-E544CFC05DE5}" type="presOf" srcId="{D029E58F-3B47-4C25-91B0-F90F42303D59}" destId="{63068B2A-7CF0-4A47-89EE-EABDE4A0C932}" srcOrd="1" destOrd="0" presId="urn:microsoft.com/office/officeart/2005/8/layout/orgChart1"/>
    <dgm:cxn modelId="{1852096D-F9FD-4774-B761-D43AE9776F64}" type="presOf" srcId="{B64D2B79-670D-4DD4-8C8E-D52B3C36B2C1}" destId="{48FCF70B-901D-457E-B704-BF0010BFDFFC}" srcOrd="1" destOrd="0" presId="urn:microsoft.com/office/officeart/2005/8/layout/orgChart1"/>
    <dgm:cxn modelId="{B1895FD6-C578-44A4-9A12-87B68BF0BB2F}" type="presOf" srcId="{02DB1C76-4C7B-4091-8DB4-C7318E4EE49E}" destId="{98D0F375-93E4-4E00-A99B-DFBE30892D52}" srcOrd="0" destOrd="0" presId="urn:microsoft.com/office/officeart/2005/8/layout/orgChart1"/>
    <dgm:cxn modelId="{0E046320-566E-4486-8149-BA75F2C919A8}" type="presOf" srcId="{C47441AA-0C19-4EDA-AAD6-1144F7160A6A}" destId="{ABFA750F-FD68-42F5-884C-6DF88B8B3149}" srcOrd="1" destOrd="0" presId="urn:microsoft.com/office/officeart/2005/8/layout/orgChart1"/>
    <dgm:cxn modelId="{DAF96473-C7F0-4A01-B7CD-D943C83161E1}" srcId="{C22765C4-10E7-43E7-8D44-B8D368687C6A}" destId="{603A3614-45C7-4B28-A509-A9970DC9D625}" srcOrd="7" destOrd="0" parTransId="{4BD7C3DA-635A-412A-821B-BDEE96C8BFE2}" sibTransId="{07823E2E-FD27-41FC-9B85-5DC751226E21}"/>
    <dgm:cxn modelId="{F07FEC13-5010-4BE0-9DC7-EF65237526F3}" type="presOf" srcId="{4BD7C3DA-635A-412A-821B-BDEE96C8BFE2}" destId="{9A5CA5F1-7BFD-48EC-85F1-46F9A79F65BE}" srcOrd="0" destOrd="0" presId="urn:microsoft.com/office/officeart/2005/8/layout/orgChart1"/>
    <dgm:cxn modelId="{7CFBCA7D-6426-4718-81D3-E02B1494548A}" srcId="{C22765C4-10E7-43E7-8D44-B8D368687C6A}" destId="{A794E023-45E9-4F31-8954-C251257D47AE}" srcOrd="0" destOrd="0" parTransId="{D24C0C53-1E8A-439F-81A6-7CD474C8AAB1}" sibTransId="{B9F8F9ED-9DB5-4793-8550-4BBCBD83A98D}"/>
    <dgm:cxn modelId="{72F27F1B-48FA-4F2C-8480-C6C9205284C0}" type="presOf" srcId="{A794E023-45E9-4F31-8954-C251257D47AE}" destId="{57F89BC2-86FB-44AB-87E6-642EA2F7661A}" srcOrd="1" destOrd="0" presId="urn:microsoft.com/office/officeart/2005/8/layout/orgChart1"/>
    <dgm:cxn modelId="{3BF4AEA9-97CF-4512-8A7A-95758337192E}" type="presOf" srcId="{251E7EC1-D1CA-4844-9780-2AAC93A3EFD4}" destId="{8156EC9D-D5CA-44FC-ADE2-65F1D126EA31}" srcOrd="0" destOrd="0" presId="urn:microsoft.com/office/officeart/2005/8/layout/orgChart1"/>
    <dgm:cxn modelId="{2671947C-F007-4CB2-9579-8FE85A4C56CF}" type="presOf" srcId="{C22765C4-10E7-43E7-8D44-B8D368687C6A}" destId="{DF132833-609E-4235-9DFF-14D5FB2DDB03}" srcOrd="1" destOrd="0" presId="urn:microsoft.com/office/officeart/2005/8/layout/orgChart1"/>
    <dgm:cxn modelId="{209376A8-8557-4B52-9CE4-B0DC625C46FA}" type="presOf" srcId="{87350C17-7744-41D2-A615-5297FAF580C6}" destId="{06F1E103-C06F-4970-9C76-F8083FD00BB8}" srcOrd="0" destOrd="0" presId="urn:microsoft.com/office/officeart/2005/8/layout/orgChart1"/>
    <dgm:cxn modelId="{B7FCFD09-7DFD-46D0-8935-E572546BDAA4}" type="presOf" srcId="{19E3250D-5059-4E77-937A-2599F71F99DE}" destId="{8F5067CD-3E24-4921-BD74-71032F072E06}" srcOrd="0" destOrd="0" presId="urn:microsoft.com/office/officeart/2005/8/layout/orgChart1"/>
    <dgm:cxn modelId="{CB4820B1-2D90-4C8D-80DD-171C000B2E1D}" type="presOf" srcId="{B84D0F94-FA46-4F75-9664-DEFCB8B73D41}" destId="{36DE1259-4D24-423D-98DC-638B64C69925}" srcOrd="1" destOrd="0" presId="urn:microsoft.com/office/officeart/2005/8/layout/orgChart1"/>
    <dgm:cxn modelId="{DDFB288A-CA03-4672-9A88-6F6FEF3CD943}" srcId="{02DB1C76-4C7B-4091-8DB4-C7318E4EE49E}" destId="{C22765C4-10E7-43E7-8D44-B8D368687C6A}" srcOrd="0" destOrd="0" parTransId="{2ED38734-5234-4B2D-8B93-A4F9CEF978C9}" sibTransId="{53D15A0D-BB23-4F62-B371-3D57E452BF71}"/>
    <dgm:cxn modelId="{A57588C6-3E15-4C5E-8AE0-2772F8F6C60D}" type="presParOf" srcId="{98D0F375-93E4-4E00-A99B-DFBE30892D52}" destId="{A12FB3C5-DEA8-4A66-A8CE-195ACD4F9EDA}" srcOrd="0" destOrd="0" presId="urn:microsoft.com/office/officeart/2005/8/layout/orgChart1"/>
    <dgm:cxn modelId="{2DB7C0D0-65E3-4429-8FD7-658BD2BFB46B}" type="presParOf" srcId="{A12FB3C5-DEA8-4A66-A8CE-195ACD4F9EDA}" destId="{70B97DF9-4D74-433F-A267-34884B611B87}" srcOrd="0" destOrd="0" presId="urn:microsoft.com/office/officeart/2005/8/layout/orgChart1"/>
    <dgm:cxn modelId="{F7A328F4-C7C5-4181-99D5-42CE9767D16D}" type="presParOf" srcId="{70B97DF9-4D74-433F-A267-34884B611B87}" destId="{078DAF7E-4430-4EC6-8883-CCDC175F2E29}" srcOrd="0" destOrd="0" presId="urn:microsoft.com/office/officeart/2005/8/layout/orgChart1"/>
    <dgm:cxn modelId="{819C5273-F601-4804-8F3E-56F09226C285}" type="presParOf" srcId="{70B97DF9-4D74-433F-A267-34884B611B87}" destId="{DF132833-609E-4235-9DFF-14D5FB2DDB03}" srcOrd="1" destOrd="0" presId="urn:microsoft.com/office/officeart/2005/8/layout/orgChart1"/>
    <dgm:cxn modelId="{644DED21-D04E-454C-ADF3-0466E63F48DF}" type="presParOf" srcId="{A12FB3C5-DEA8-4A66-A8CE-195ACD4F9EDA}" destId="{26217502-F35D-420D-AD38-36BA233D8B65}" srcOrd="1" destOrd="0" presId="urn:microsoft.com/office/officeart/2005/8/layout/orgChart1"/>
    <dgm:cxn modelId="{2C4C4BFB-A871-4C74-8767-D1467336725D}" type="presParOf" srcId="{26217502-F35D-420D-AD38-36BA233D8B65}" destId="{53938FA5-53EA-4DD4-A157-FAB0683B37C4}" srcOrd="0" destOrd="0" presId="urn:microsoft.com/office/officeart/2005/8/layout/orgChart1"/>
    <dgm:cxn modelId="{F9A32E6E-BB55-4CAF-A30B-FF6568FC7F1D}" type="presParOf" srcId="{26217502-F35D-420D-AD38-36BA233D8B65}" destId="{ACFFA24F-CE96-4DDC-8BCD-1EC40FBB7FE8}" srcOrd="1" destOrd="0" presId="urn:microsoft.com/office/officeart/2005/8/layout/orgChart1"/>
    <dgm:cxn modelId="{F08F32F0-CA60-4084-8F1C-020C43167D7C}" type="presParOf" srcId="{ACFFA24F-CE96-4DDC-8BCD-1EC40FBB7FE8}" destId="{BA8CE245-D08E-4883-AE03-FAC393F2AB01}" srcOrd="0" destOrd="0" presId="urn:microsoft.com/office/officeart/2005/8/layout/orgChart1"/>
    <dgm:cxn modelId="{F1D9AE94-BD8A-4B9A-AE1E-194C2C528AA3}" type="presParOf" srcId="{BA8CE245-D08E-4883-AE03-FAC393F2AB01}" destId="{B2AEBB58-F29E-47A1-88C5-1524B039FCC3}" srcOrd="0" destOrd="0" presId="urn:microsoft.com/office/officeart/2005/8/layout/orgChart1"/>
    <dgm:cxn modelId="{E7B20C02-F972-4F1D-8425-C84FAFACC4FA}" type="presParOf" srcId="{BA8CE245-D08E-4883-AE03-FAC393F2AB01}" destId="{57F89BC2-86FB-44AB-87E6-642EA2F7661A}" srcOrd="1" destOrd="0" presId="urn:microsoft.com/office/officeart/2005/8/layout/orgChart1"/>
    <dgm:cxn modelId="{822F9D3F-D7AD-4140-B573-F8B0EAF6A851}" type="presParOf" srcId="{ACFFA24F-CE96-4DDC-8BCD-1EC40FBB7FE8}" destId="{90AFF156-B2F9-4632-86F1-938B76FCB9DA}" srcOrd="1" destOrd="0" presId="urn:microsoft.com/office/officeart/2005/8/layout/orgChart1"/>
    <dgm:cxn modelId="{BF3959F7-C6FC-4EBC-844E-BF9A84757140}" type="presParOf" srcId="{ACFFA24F-CE96-4DDC-8BCD-1EC40FBB7FE8}" destId="{DCBFFCAB-698F-4E78-A08F-E447EE5B5871}" srcOrd="2" destOrd="0" presId="urn:microsoft.com/office/officeart/2005/8/layout/orgChart1"/>
    <dgm:cxn modelId="{2803B364-4224-4E50-858C-EE9C7F30B682}" type="presParOf" srcId="{26217502-F35D-420D-AD38-36BA233D8B65}" destId="{8F5067CD-3E24-4921-BD74-71032F072E06}" srcOrd="2" destOrd="0" presId="urn:microsoft.com/office/officeart/2005/8/layout/orgChart1"/>
    <dgm:cxn modelId="{54CD7C1E-98E8-4B73-B3ED-E73D5DB1750D}" type="presParOf" srcId="{26217502-F35D-420D-AD38-36BA233D8B65}" destId="{0FAA2759-76C7-40DE-A5DC-938D4B8FCC25}" srcOrd="3" destOrd="0" presId="urn:microsoft.com/office/officeart/2005/8/layout/orgChart1"/>
    <dgm:cxn modelId="{FF1A8C76-0A37-436A-AC1F-AD0AF4D16209}" type="presParOf" srcId="{0FAA2759-76C7-40DE-A5DC-938D4B8FCC25}" destId="{D85D58DA-D155-4085-82DD-B146DC0C8D98}" srcOrd="0" destOrd="0" presId="urn:microsoft.com/office/officeart/2005/8/layout/orgChart1"/>
    <dgm:cxn modelId="{4F2A4636-1104-407F-AED4-773DD3F714D8}" type="presParOf" srcId="{D85D58DA-D155-4085-82DD-B146DC0C8D98}" destId="{1F342998-88A3-432F-BEC0-8BC57F225D0A}" srcOrd="0" destOrd="0" presId="urn:microsoft.com/office/officeart/2005/8/layout/orgChart1"/>
    <dgm:cxn modelId="{54A55171-DA27-46DB-A7B0-175D364AC48D}" type="presParOf" srcId="{D85D58DA-D155-4085-82DD-B146DC0C8D98}" destId="{36DE1259-4D24-423D-98DC-638B64C69925}" srcOrd="1" destOrd="0" presId="urn:microsoft.com/office/officeart/2005/8/layout/orgChart1"/>
    <dgm:cxn modelId="{81C59FE1-D8E2-4E91-B9F6-815BA3396BB1}" type="presParOf" srcId="{0FAA2759-76C7-40DE-A5DC-938D4B8FCC25}" destId="{4974D33C-F076-4E8E-BCA6-C410ED3D6B6B}" srcOrd="1" destOrd="0" presId="urn:microsoft.com/office/officeart/2005/8/layout/orgChart1"/>
    <dgm:cxn modelId="{A30BDF83-D944-4E5D-992D-4C46284BC66D}" type="presParOf" srcId="{0FAA2759-76C7-40DE-A5DC-938D4B8FCC25}" destId="{3EB51171-5E70-4358-9C38-0977A98DF3F3}" srcOrd="2" destOrd="0" presId="urn:microsoft.com/office/officeart/2005/8/layout/orgChart1"/>
    <dgm:cxn modelId="{982AA86C-8922-4417-AB21-C60C57B60387}" type="presParOf" srcId="{26217502-F35D-420D-AD38-36BA233D8B65}" destId="{C32888EF-0662-4DC2-9469-3F3BF7A252B8}" srcOrd="4" destOrd="0" presId="urn:microsoft.com/office/officeart/2005/8/layout/orgChart1"/>
    <dgm:cxn modelId="{9F30D45F-E6DA-44BF-ACCA-D92A2AE957FC}" type="presParOf" srcId="{26217502-F35D-420D-AD38-36BA233D8B65}" destId="{9DB66E40-A129-4107-85C4-711D9AAA7791}" srcOrd="5" destOrd="0" presId="urn:microsoft.com/office/officeart/2005/8/layout/orgChart1"/>
    <dgm:cxn modelId="{413FFCD6-4235-423B-9A3A-28CAB1A5BA17}" type="presParOf" srcId="{9DB66E40-A129-4107-85C4-711D9AAA7791}" destId="{09CFFA4A-3F00-4506-B256-4F508BAA5F5D}" srcOrd="0" destOrd="0" presId="urn:microsoft.com/office/officeart/2005/8/layout/orgChart1"/>
    <dgm:cxn modelId="{4CC2936B-155D-4564-964A-21A1FE3357F9}" type="presParOf" srcId="{09CFFA4A-3F00-4506-B256-4F508BAA5F5D}" destId="{C80F10E9-3A2D-47E8-A7FB-11EA70917B6A}" srcOrd="0" destOrd="0" presId="urn:microsoft.com/office/officeart/2005/8/layout/orgChart1"/>
    <dgm:cxn modelId="{12025BE5-6E14-411D-97C3-55D9091F91C7}" type="presParOf" srcId="{09CFFA4A-3F00-4506-B256-4F508BAA5F5D}" destId="{B0D60279-39EE-4E8F-9F70-05CC0462EF98}" srcOrd="1" destOrd="0" presId="urn:microsoft.com/office/officeart/2005/8/layout/orgChart1"/>
    <dgm:cxn modelId="{98B1A74C-E83A-4425-8EA7-F0CF1F39FF0E}" type="presParOf" srcId="{9DB66E40-A129-4107-85C4-711D9AAA7791}" destId="{FA6D5376-A417-4868-BF07-3E100D5F64EC}" srcOrd="1" destOrd="0" presId="urn:microsoft.com/office/officeart/2005/8/layout/orgChart1"/>
    <dgm:cxn modelId="{0E1CF3DD-D293-495F-833D-7326ED3D214B}" type="presParOf" srcId="{9DB66E40-A129-4107-85C4-711D9AAA7791}" destId="{DF58B5F6-0861-4397-A444-9900214F2541}" srcOrd="2" destOrd="0" presId="urn:microsoft.com/office/officeart/2005/8/layout/orgChart1"/>
    <dgm:cxn modelId="{3BD192C5-2D7E-4D70-A114-9ECD88DC856E}" type="presParOf" srcId="{26217502-F35D-420D-AD38-36BA233D8B65}" destId="{E636DA32-A13D-4ACD-8201-6030018A8D3D}" srcOrd="6" destOrd="0" presId="urn:microsoft.com/office/officeart/2005/8/layout/orgChart1"/>
    <dgm:cxn modelId="{791D85A7-C7C2-4537-91CE-69F1DEEDA64E}" type="presParOf" srcId="{26217502-F35D-420D-AD38-36BA233D8B65}" destId="{25AE8C25-FAEA-48DF-90AC-719ED2CFA132}" srcOrd="7" destOrd="0" presId="urn:microsoft.com/office/officeart/2005/8/layout/orgChart1"/>
    <dgm:cxn modelId="{F432F9EA-D7AB-4143-90E3-1FB4824BD1D3}" type="presParOf" srcId="{25AE8C25-FAEA-48DF-90AC-719ED2CFA132}" destId="{924DB239-B0C2-4E22-BDBC-FB5EFAC3FFB2}" srcOrd="0" destOrd="0" presId="urn:microsoft.com/office/officeart/2005/8/layout/orgChart1"/>
    <dgm:cxn modelId="{3190384F-F6FC-4ED5-9289-E7C88CB01284}" type="presParOf" srcId="{924DB239-B0C2-4E22-BDBC-FB5EFAC3FFB2}" destId="{1F817940-2560-45B6-B811-E7F6B3658D51}" srcOrd="0" destOrd="0" presId="urn:microsoft.com/office/officeart/2005/8/layout/orgChart1"/>
    <dgm:cxn modelId="{57B1E95E-8CEC-4E27-9D63-14506B9DDF39}" type="presParOf" srcId="{924DB239-B0C2-4E22-BDBC-FB5EFAC3FFB2}" destId="{63068B2A-7CF0-4A47-89EE-EABDE4A0C932}" srcOrd="1" destOrd="0" presId="urn:microsoft.com/office/officeart/2005/8/layout/orgChart1"/>
    <dgm:cxn modelId="{B1747F4F-8505-4B01-A7A1-EF48D4A3E58B}" type="presParOf" srcId="{25AE8C25-FAEA-48DF-90AC-719ED2CFA132}" destId="{2127A9E2-9EFA-4FA0-9FD8-6104052D185F}" srcOrd="1" destOrd="0" presId="urn:microsoft.com/office/officeart/2005/8/layout/orgChart1"/>
    <dgm:cxn modelId="{6198112F-0633-47AB-89BF-70B981166355}" type="presParOf" srcId="{25AE8C25-FAEA-48DF-90AC-719ED2CFA132}" destId="{AEF4E0DC-A163-4558-B7ED-C5F5A79AA7EA}" srcOrd="2" destOrd="0" presId="urn:microsoft.com/office/officeart/2005/8/layout/orgChart1"/>
    <dgm:cxn modelId="{0FA94680-51F6-4E92-AFD6-B035F470AF76}" type="presParOf" srcId="{26217502-F35D-420D-AD38-36BA233D8B65}" destId="{0CD3B8C5-168D-48D4-8220-55B280A5AF47}" srcOrd="8" destOrd="0" presId="urn:microsoft.com/office/officeart/2005/8/layout/orgChart1"/>
    <dgm:cxn modelId="{04753AFC-D6B8-4FD8-89BF-9F63A8AA38B9}" type="presParOf" srcId="{26217502-F35D-420D-AD38-36BA233D8B65}" destId="{1D4C7AD0-5195-4784-ACDC-B37223643854}" srcOrd="9" destOrd="0" presId="urn:microsoft.com/office/officeart/2005/8/layout/orgChart1"/>
    <dgm:cxn modelId="{017B285C-9276-4BB8-B8C6-BC1955C713B8}" type="presParOf" srcId="{1D4C7AD0-5195-4784-ACDC-B37223643854}" destId="{FF29873F-6339-4CD9-B548-E26C8A956638}" srcOrd="0" destOrd="0" presId="urn:microsoft.com/office/officeart/2005/8/layout/orgChart1"/>
    <dgm:cxn modelId="{444F598C-08B9-4EBE-9E84-9F3CC882BC85}" type="presParOf" srcId="{FF29873F-6339-4CD9-B548-E26C8A956638}" destId="{DA39587C-3C60-409D-9681-7FD251A7A532}" srcOrd="0" destOrd="0" presId="urn:microsoft.com/office/officeart/2005/8/layout/orgChart1"/>
    <dgm:cxn modelId="{0D4B8C3A-1C73-4AFD-AD9B-A63CC3FCBCBD}" type="presParOf" srcId="{FF29873F-6339-4CD9-B548-E26C8A956638}" destId="{39E20CB2-51C3-473C-ACA7-80D25E5689AB}" srcOrd="1" destOrd="0" presId="urn:microsoft.com/office/officeart/2005/8/layout/orgChart1"/>
    <dgm:cxn modelId="{BFCB9EDA-8A22-4E3C-8706-688F8FE89876}" type="presParOf" srcId="{1D4C7AD0-5195-4784-ACDC-B37223643854}" destId="{590965A3-1FE8-4EDC-A92B-33588786EA34}" srcOrd="1" destOrd="0" presId="urn:microsoft.com/office/officeart/2005/8/layout/orgChart1"/>
    <dgm:cxn modelId="{AE083E1C-3E50-4341-BCA1-C7791EEE3702}" type="presParOf" srcId="{1D4C7AD0-5195-4784-ACDC-B37223643854}" destId="{46BC9488-9087-4CF8-AA93-2D137C258442}" srcOrd="2" destOrd="0" presId="urn:microsoft.com/office/officeart/2005/8/layout/orgChart1"/>
    <dgm:cxn modelId="{093C415B-CB33-4FB3-9D46-12B05E581C03}" type="presParOf" srcId="{26217502-F35D-420D-AD38-36BA233D8B65}" destId="{E6AC5FD1-2803-4B24-B46A-BE4AF5E3C697}" srcOrd="10" destOrd="0" presId="urn:microsoft.com/office/officeart/2005/8/layout/orgChart1"/>
    <dgm:cxn modelId="{2B292E14-C287-4B85-AA28-723A739C3A5C}" type="presParOf" srcId="{26217502-F35D-420D-AD38-36BA233D8B65}" destId="{018144E5-4A70-4B0B-84DF-4804736A1DFE}" srcOrd="11" destOrd="0" presId="urn:microsoft.com/office/officeart/2005/8/layout/orgChart1"/>
    <dgm:cxn modelId="{0D8E429B-81BA-4E8E-9CBF-AA1357E3CED8}" type="presParOf" srcId="{018144E5-4A70-4B0B-84DF-4804736A1DFE}" destId="{D9AF8D91-6D3C-4C37-BCB6-DF2EB4493D36}" srcOrd="0" destOrd="0" presId="urn:microsoft.com/office/officeart/2005/8/layout/orgChart1"/>
    <dgm:cxn modelId="{B57BE52A-3C6E-44F3-98C4-332D73C22261}" type="presParOf" srcId="{D9AF8D91-6D3C-4C37-BCB6-DF2EB4493D36}" destId="{39BF081E-01B5-42A6-A930-F316D4AE4F0E}" srcOrd="0" destOrd="0" presId="urn:microsoft.com/office/officeart/2005/8/layout/orgChart1"/>
    <dgm:cxn modelId="{BF2F630E-C0B1-49DE-B985-224E6BC8AFB4}" type="presParOf" srcId="{D9AF8D91-6D3C-4C37-BCB6-DF2EB4493D36}" destId="{FC340D3B-151B-44EB-AE1D-A5BCEB8FD248}" srcOrd="1" destOrd="0" presId="urn:microsoft.com/office/officeart/2005/8/layout/orgChart1"/>
    <dgm:cxn modelId="{4E256417-9D7E-497B-86C1-2BF25A812D30}" type="presParOf" srcId="{018144E5-4A70-4B0B-84DF-4804736A1DFE}" destId="{096949E0-53B7-4609-BAC4-60365429525D}" srcOrd="1" destOrd="0" presId="urn:microsoft.com/office/officeart/2005/8/layout/orgChart1"/>
    <dgm:cxn modelId="{0E8447BE-6312-470E-98F8-B7D93F6B32B3}" type="presParOf" srcId="{018144E5-4A70-4B0B-84DF-4804736A1DFE}" destId="{4F4A76F4-FFE1-4A77-BF0A-02B3FFA1B135}" srcOrd="2" destOrd="0" presId="urn:microsoft.com/office/officeart/2005/8/layout/orgChart1"/>
    <dgm:cxn modelId="{A633C659-4422-4C36-A8E9-60743120EA30}" type="presParOf" srcId="{26217502-F35D-420D-AD38-36BA233D8B65}" destId="{44C6930B-7111-438B-B04B-901EB3E201F1}" srcOrd="12" destOrd="0" presId="urn:microsoft.com/office/officeart/2005/8/layout/orgChart1"/>
    <dgm:cxn modelId="{A5C500A7-6FC5-4A0A-83BA-B3A9A8E0201C}" type="presParOf" srcId="{26217502-F35D-420D-AD38-36BA233D8B65}" destId="{86DB3F2F-DEA1-4260-B15B-8D37CACCD81F}" srcOrd="13" destOrd="0" presId="urn:microsoft.com/office/officeart/2005/8/layout/orgChart1"/>
    <dgm:cxn modelId="{4D0F028F-F737-49C1-B051-0D2CAA31B3AD}" type="presParOf" srcId="{86DB3F2F-DEA1-4260-B15B-8D37CACCD81F}" destId="{1074DF1C-E8EF-4BAA-99B6-35FBA485DD8C}" srcOrd="0" destOrd="0" presId="urn:microsoft.com/office/officeart/2005/8/layout/orgChart1"/>
    <dgm:cxn modelId="{617C8745-2A27-49A8-A9B5-A934C5A71800}" type="presParOf" srcId="{1074DF1C-E8EF-4BAA-99B6-35FBA485DD8C}" destId="{8156EC9D-D5CA-44FC-ADE2-65F1D126EA31}" srcOrd="0" destOrd="0" presId="urn:microsoft.com/office/officeart/2005/8/layout/orgChart1"/>
    <dgm:cxn modelId="{B5AB8876-97C2-4F50-8B53-FA026CC0461C}" type="presParOf" srcId="{1074DF1C-E8EF-4BAA-99B6-35FBA485DD8C}" destId="{90C81BE0-2A0A-4F82-A06F-9C5EBBC010A9}" srcOrd="1" destOrd="0" presId="urn:microsoft.com/office/officeart/2005/8/layout/orgChart1"/>
    <dgm:cxn modelId="{805A8CE1-9A09-4144-9554-2D0CCB4A4360}" type="presParOf" srcId="{86DB3F2F-DEA1-4260-B15B-8D37CACCD81F}" destId="{AAA0C287-D4CD-48A7-BA94-07EA3183FCC8}" srcOrd="1" destOrd="0" presId="urn:microsoft.com/office/officeart/2005/8/layout/orgChart1"/>
    <dgm:cxn modelId="{D79332B5-0180-4448-A316-B9E2D00075C2}" type="presParOf" srcId="{86DB3F2F-DEA1-4260-B15B-8D37CACCD81F}" destId="{0AE58C72-2CE6-44EC-A4E1-7CE276B602F9}" srcOrd="2" destOrd="0" presId="urn:microsoft.com/office/officeart/2005/8/layout/orgChart1"/>
    <dgm:cxn modelId="{8DC68522-A748-431E-860C-1DF23C0428B2}" type="presParOf" srcId="{26217502-F35D-420D-AD38-36BA233D8B65}" destId="{1E4345D0-F36C-4676-8C15-10C65D93B78D}" srcOrd="14" destOrd="0" presId="urn:microsoft.com/office/officeart/2005/8/layout/orgChart1"/>
    <dgm:cxn modelId="{63F31089-E604-418C-A0EB-966E635CE6D9}" type="presParOf" srcId="{26217502-F35D-420D-AD38-36BA233D8B65}" destId="{D47F4603-0801-46F5-85D1-C77ADFE610B6}" srcOrd="15" destOrd="0" presId="urn:microsoft.com/office/officeart/2005/8/layout/orgChart1"/>
    <dgm:cxn modelId="{632047E6-2AAD-4F65-AC84-CF306B8706DD}" type="presParOf" srcId="{D47F4603-0801-46F5-85D1-C77ADFE610B6}" destId="{D9F68BC6-D750-4F8F-9A35-8E2A5ACD45BD}" srcOrd="0" destOrd="0" presId="urn:microsoft.com/office/officeart/2005/8/layout/orgChart1"/>
    <dgm:cxn modelId="{3EB102FF-51CE-4358-AE48-BFAD0130607C}" type="presParOf" srcId="{D9F68BC6-D750-4F8F-9A35-8E2A5ACD45BD}" destId="{BBDDA939-DB34-44FA-9C0A-75DB9EDFCCC3}" srcOrd="0" destOrd="0" presId="urn:microsoft.com/office/officeart/2005/8/layout/orgChart1"/>
    <dgm:cxn modelId="{CD763C76-981C-4768-B6C0-88B80E0F2BC9}" type="presParOf" srcId="{D9F68BC6-D750-4F8F-9A35-8E2A5ACD45BD}" destId="{ABFA750F-FD68-42F5-884C-6DF88B8B3149}" srcOrd="1" destOrd="0" presId="urn:microsoft.com/office/officeart/2005/8/layout/orgChart1"/>
    <dgm:cxn modelId="{D4D09586-5120-4798-B212-C1CA106DEB9B}" type="presParOf" srcId="{D47F4603-0801-46F5-85D1-C77ADFE610B6}" destId="{5BF3EA04-87A4-479F-BF90-4D7919E8A2F4}" srcOrd="1" destOrd="0" presId="urn:microsoft.com/office/officeart/2005/8/layout/orgChart1"/>
    <dgm:cxn modelId="{DAB4DC33-7F50-40B6-8F33-12176E8C4D0B}" type="presParOf" srcId="{D47F4603-0801-46F5-85D1-C77ADFE610B6}" destId="{E3B97AAF-3BD7-4D00-8935-87C96D786610}" srcOrd="2" destOrd="0" presId="urn:microsoft.com/office/officeart/2005/8/layout/orgChart1"/>
    <dgm:cxn modelId="{1542EB7B-A891-4023-B7A8-C2F0513B793F}" type="presParOf" srcId="{A12FB3C5-DEA8-4A66-A8CE-195ACD4F9EDA}" destId="{B4B1E715-322D-46C8-964A-49337AA54A2F}" srcOrd="2" destOrd="0" presId="urn:microsoft.com/office/officeart/2005/8/layout/orgChart1"/>
    <dgm:cxn modelId="{55F95BC7-C36B-4F4C-93CF-85124F1F2C59}" type="presParOf" srcId="{B4B1E715-322D-46C8-964A-49337AA54A2F}" destId="{9A5CA5F1-7BFD-48EC-85F1-46F9A79F65BE}" srcOrd="0" destOrd="0" presId="urn:microsoft.com/office/officeart/2005/8/layout/orgChart1"/>
    <dgm:cxn modelId="{348A9111-4E82-4D55-97AB-1AA1F95B1639}" type="presParOf" srcId="{B4B1E715-322D-46C8-964A-49337AA54A2F}" destId="{63793258-C585-4B50-AA21-129BC6FB28D2}" srcOrd="1" destOrd="0" presId="urn:microsoft.com/office/officeart/2005/8/layout/orgChart1"/>
    <dgm:cxn modelId="{27072065-3344-4447-9BF3-D40575C960ED}" type="presParOf" srcId="{63793258-C585-4B50-AA21-129BC6FB28D2}" destId="{DB114818-55D8-4F8D-BD78-41174936520B}" srcOrd="0" destOrd="0" presId="urn:microsoft.com/office/officeart/2005/8/layout/orgChart1"/>
    <dgm:cxn modelId="{A1A25B0A-3C68-4A88-9EFE-3C8265A21AEE}" type="presParOf" srcId="{DB114818-55D8-4F8D-BD78-41174936520B}" destId="{B6C7D054-4710-4E96-BF1D-63D64CC5D9FA}" srcOrd="0" destOrd="0" presId="urn:microsoft.com/office/officeart/2005/8/layout/orgChart1"/>
    <dgm:cxn modelId="{47C7888A-A9B7-4F87-8F55-5D86DEA47968}" type="presParOf" srcId="{DB114818-55D8-4F8D-BD78-41174936520B}" destId="{95DFC58C-636B-4695-95AD-86BA5DE55889}" srcOrd="1" destOrd="0" presId="urn:microsoft.com/office/officeart/2005/8/layout/orgChart1"/>
    <dgm:cxn modelId="{6C941A0B-6500-404E-AE94-35CA8BFC0806}" type="presParOf" srcId="{63793258-C585-4B50-AA21-129BC6FB28D2}" destId="{BBE24CE7-5284-4D0E-9142-0E4E62319B47}" srcOrd="1" destOrd="0" presId="urn:microsoft.com/office/officeart/2005/8/layout/orgChart1"/>
    <dgm:cxn modelId="{FD9EF3FC-F024-4747-AB2B-1CAAC457235A}" type="presParOf" srcId="{63793258-C585-4B50-AA21-129BC6FB28D2}" destId="{4F39EE82-0DF1-4E5B-ACC4-50E1B1C9C835}" srcOrd="2" destOrd="0" presId="urn:microsoft.com/office/officeart/2005/8/layout/orgChart1"/>
    <dgm:cxn modelId="{589DDE66-8015-4E43-8E54-970D3D6C858D}" type="presParOf" srcId="{B4B1E715-322D-46C8-964A-49337AA54A2F}" destId="{06F1E103-C06F-4970-9C76-F8083FD00BB8}" srcOrd="2" destOrd="0" presId="urn:microsoft.com/office/officeart/2005/8/layout/orgChart1"/>
    <dgm:cxn modelId="{772A2056-7224-4ED5-8715-8AA7F6F45A11}" type="presParOf" srcId="{B4B1E715-322D-46C8-964A-49337AA54A2F}" destId="{5E427D06-140C-4460-BAE8-269C8FC7B7F2}" srcOrd="3" destOrd="0" presId="urn:microsoft.com/office/officeart/2005/8/layout/orgChart1"/>
    <dgm:cxn modelId="{AE41BF13-D786-4B90-AEB0-FF3F01196FD8}" type="presParOf" srcId="{5E427D06-140C-4460-BAE8-269C8FC7B7F2}" destId="{819947FF-B389-4642-B4DE-6FC386476A5E}" srcOrd="0" destOrd="0" presId="urn:microsoft.com/office/officeart/2005/8/layout/orgChart1"/>
    <dgm:cxn modelId="{0E21C8BB-BD51-4028-A2AA-767C642E7B70}" type="presParOf" srcId="{819947FF-B389-4642-B4DE-6FC386476A5E}" destId="{CC066EF1-003D-446E-83DF-400BF3B46669}" srcOrd="0" destOrd="0" presId="urn:microsoft.com/office/officeart/2005/8/layout/orgChart1"/>
    <dgm:cxn modelId="{1D40D7DB-4E28-490B-8EA2-3AEEC1950591}" type="presParOf" srcId="{819947FF-B389-4642-B4DE-6FC386476A5E}" destId="{3B2279D9-E1BA-41B9-8643-5E1B85C665F1}" srcOrd="1" destOrd="0" presId="urn:microsoft.com/office/officeart/2005/8/layout/orgChart1"/>
    <dgm:cxn modelId="{1378924E-7147-4B92-8BB4-00BD0F230060}" type="presParOf" srcId="{5E427D06-140C-4460-BAE8-269C8FC7B7F2}" destId="{DDBABBED-F9B9-425E-823D-6A52ED40C241}" srcOrd="1" destOrd="0" presId="urn:microsoft.com/office/officeart/2005/8/layout/orgChart1"/>
    <dgm:cxn modelId="{EDECB069-0F59-40D3-BFB5-B9D6DF5C4BB6}" type="presParOf" srcId="{5E427D06-140C-4460-BAE8-269C8FC7B7F2}" destId="{DD6A3C73-7252-46B5-8D86-589DAB44C973}" srcOrd="2" destOrd="0" presId="urn:microsoft.com/office/officeart/2005/8/layout/orgChart1"/>
    <dgm:cxn modelId="{5070FD28-B2C3-4AD6-B985-5B5683E6221C}" type="presParOf" srcId="{B4B1E715-322D-46C8-964A-49337AA54A2F}" destId="{08075F8D-D5AF-4626-8730-DB5450D928FE}" srcOrd="4" destOrd="0" presId="urn:microsoft.com/office/officeart/2005/8/layout/orgChart1"/>
    <dgm:cxn modelId="{C2565623-9D80-4B13-8ACA-B3644BEB49E7}" type="presParOf" srcId="{B4B1E715-322D-46C8-964A-49337AA54A2F}" destId="{C405F656-9FA1-45C8-A770-1461B77BA3DC}" srcOrd="5" destOrd="0" presId="urn:microsoft.com/office/officeart/2005/8/layout/orgChart1"/>
    <dgm:cxn modelId="{01A5F5A2-BEF2-4365-9BA8-175B4FD9406B}" type="presParOf" srcId="{C405F656-9FA1-45C8-A770-1461B77BA3DC}" destId="{C0D66B91-D141-482D-920E-A74EADE50CEB}" srcOrd="0" destOrd="0" presId="urn:microsoft.com/office/officeart/2005/8/layout/orgChart1"/>
    <dgm:cxn modelId="{20000C86-3EB2-411F-8A1B-4695E0142B9A}" type="presParOf" srcId="{C0D66B91-D141-482D-920E-A74EADE50CEB}" destId="{3FAC5125-9E18-4121-AF35-242E0B99E9F8}" srcOrd="0" destOrd="0" presId="urn:microsoft.com/office/officeart/2005/8/layout/orgChart1"/>
    <dgm:cxn modelId="{3F8A0A0E-952E-41CF-B54E-7DDB7308F6D5}" type="presParOf" srcId="{C0D66B91-D141-482D-920E-A74EADE50CEB}" destId="{48FCF70B-901D-457E-B704-BF0010BFDFFC}" srcOrd="1" destOrd="0" presId="urn:microsoft.com/office/officeart/2005/8/layout/orgChart1"/>
    <dgm:cxn modelId="{2F4B493F-1699-4EFC-AA7C-57627C0714FB}" type="presParOf" srcId="{C405F656-9FA1-45C8-A770-1461B77BA3DC}" destId="{C6148A49-2FA7-4D73-9F80-237839F4297D}" srcOrd="1" destOrd="0" presId="urn:microsoft.com/office/officeart/2005/8/layout/orgChart1"/>
    <dgm:cxn modelId="{5EFC57BE-F582-4E9E-BC25-AAFCB0FFBD7D}" type="presParOf" srcId="{C405F656-9FA1-45C8-A770-1461B77BA3DC}" destId="{CC9DCE0C-6D7B-4AFF-AFAD-2A855505DB00}" srcOrd="2" destOrd="0" presId="urn:microsoft.com/office/officeart/2005/8/layout/orgChart1"/>
    <dgm:cxn modelId="{1BEE0304-DF88-4E38-9785-BA1557D62F19}" type="presParOf" srcId="{B4B1E715-322D-46C8-964A-49337AA54A2F}" destId="{5CC313DD-E2F0-4A92-BB3A-A3BE28A295D8}" srcOrd="6" destOrd="0" presId="urn:microsoft.com/office/officeart/2005/8/layout/orgChart1"/>
    <dgm:cxn modelId="{35A51765-8ABB-49AA-908A-A3071E59ADAB}" type="presParOf" srcId="{B4B1E715-322D-46C8-964A-49337AA54A2F}" destId="{92DC55DB-9160-49F0-8568-F20FCCDCC922}" srcOrd="7" destOrd="0" presId="urn:microsoft.com/office/officeart/2005/8/layout/orgChart1"/>
    <dgm:cxn modelId="{01717B8A-5C47-4507-BB14-0A969D25CD83}" type="presParOf" srcId="{92DC55DB-9160-49F0-8568-F20FCCDCC922}" destId="{06FE33BC-B857-4439-BFA1-C52F9CEC940E}" srcOrd="0" destOrd="0" presId="urn:microsoft.com/office/officeart/2005/8/layout/orgChart1"/>
    <dgm:cxn modelId="{F3DC0FC7-254B-4A3F-A071-DC46E5BE0239}" type="presParOf" srcId="{06FE33BC-B857-4439-BFA1-C52F9CEC940E}" destId="{D014BFE4-1A3B-472B-8DDD-970ADCDDB067}" srcOrd="0" destOrd="0" presId="urn:microsoft.com/office/officeart/2005/8/layout/orgChart1"/>
    <dgm:cxn modelId="{FB7BC029-04D1-4AD1-B39F-4F81664C87DF}" type="presParOf" srcId="{06FE33BC-B857-4439-BFA1-C52F9CEC940E}" destId="{F00BE892-E2B0-4E49-BFCE-D30F5269440F}" srcOrd="1" destOrd="0" presId="urn:microsoft.com/office/officeart/2005/8/layout/orgChart1"/>
    <dgm:cxn modelId="{FC57B18D-355E-490E-8BE1-BE0B4FE3E0F9}" type="presParOf" srcId="{92DC55DB-9160-49F0-8568-F20FCCDCC922}" destId="{6FE6E1C3-7DAE-46D2-83F5-48F73862F48B}" srcOrd="1" destOrd="0" presId="urn:microsoft.com/office/officeart/2005/8/layout/orgChart1"/>
    <dgm:cxn modelId="{8D7AE714-E176-4BCA-8D9D-3D1042A87813}" type="presParOf" srcId="{92DC55DB-9160-49F0-8568-F20FCCDCC922}" destId="{6E854EAE-E9FC-4092-BD2B-6257BAAD1C4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C313DD-E2F0-4A92-BB3A-A3BE28A295D8}">
      <dsp:nvSpPr>
        <dsp:cNvPr id="0" name=""/>
        <dsp:cNvSpPr/>
      </dsp:nvSpPr>
      <dsp:spPr>
        <a:xfrm>
          <a:off x="4472635" y="1139179"/>
          <a:ext cx="567924" cy="1641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1043"/>
              </a:lnTo>
              <a:lnTo>
                <a:pt x="567924" y="164104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75F8D-D5AF-4626-8730-DB5450D928FE}">
      <dsp:nvSpPr>
        <dsp:cNvPr id="0" name=""/>
        <dsp:cNvSpPr/>
      </dsp:nvSpPr>
      <dsp:spPr>
        <a:xfrm>
          <a:off x="3804222" y="1139179"/>
          <a:ext cx="668413" cy="1264452"/>
        </a:xfrm>
        <a:custGeom>
          <a:avLst/>
          <a:gdLst/>
          <a:ahLst/>
          <a:cxnLst/>
          <a:rect l="0" t="0" r="0" b="0"/>
          <a:pathLst>
            <a:path>
              <a:moveTo>
                <a:pt x="668413" y="0"/>
              </a:moveTo>
              <a:lnTo>
                <a:pt x="668413" y="1264452"/>
              </a:lnTo>
              <a:lnTo>
                <a:pt x="0" y="126445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F1E103-C06F-4970-9C76-F8083FD00BB8}">
      <dsp:nvSpPr>
        <dsp:cNvPr id="0" name=""/>
        <dsp:cNvSpPr/>
      </dsp:nvSpPr>
      <dsp:spPr>
        <a:xfrm>
          <a:off x="4472635" y="1139179"/>
          <a:ext cx="783945" cy="683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3417"/>
              </a:lnTo>
              <a:lnTo>
                <a:pt x="783945" y="68341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5CA5F1-7BFD-48EC-85F1-46F9A79F65BE}">
      <dsp:nvSpPr>
        <dsp:cNvPr id="0" name=""/>
        <dsp:cNvSpPr/>
      </dsp:nvSpPr>
      <dsp:spPr>
        <a:xfrm>
          <a:off x="4182418" y="1139179"/>
          <a:ext cx="290217" cy="613875"/>
        </a:xfrm>
        <a:custGeom>
          <a:avLst/>
          <a:gdLst/>
          <a:ahLst/>
          <a:cxnLst/>
          <a:rect l="0" t="0" r="0" b="0"/>
          <a:pathLst>
            <a:path>
              <a:moveTo>
                <a:pt x="290217" y="0"/>
              </a:moveTo>
              <a:lnTo>
                <a:pt x="290217" y="613875"/>
              </a:lnTo>
              <a:lnTo>
                <a:pt x="0" y="613875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4345D0-F36C-4676-8C15-10C65D93B78D}">
      <dsp:nvSpPr>
        <dsp:cNvPr id="0" name=""/>
        <dsp:cNvSpPr/>
      </dsp:nvSpPr>
      <dsp:spPr>
        <a:xfrm>
          <a:off x="4472635" y="1139179"/>
          <a:ext cx="4014818" cy="23938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1142"/>
              </a:lnTo>
              <a:lnTo>
                <a:pt x="4014818" y="2301142"/>
              </a:lnTo>
              <a:lnTo>
                <a:pt x="4014818" y="2393844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C6930B-7111-438B-B04B-901EB3E201F1}">
      <dsp:nvSpPr>
        <dsp:cNvPr id="0" name=""/>
        <dsp:cNvSpPr/>
      </dsp:nvSpPr>
      <dsp:spPr>
        <a:xfrm>
          <a:off x="4472635" y="1139179"/>
          <a:ext cx="2862291" cy="23938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1142"/>
              </a:lnTo>
              <a:lnTo>
                <a:pt x="2862291" y="2301142"/>
              </a:lnTo>
              <a:lnTo>
                <a:pt x="2862291" y="2393844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AC5FD1-2803-4B24-B46A-BE4AF5E3C697}">
      <dsp:nvSpPr>
        <dsp:cNvPr id="0" name=""/>
        <dsp:cNvSpPr/>
      </dsp:nvSpPr>
      <dsp:spPr>
        <a:xfrm>
          <a:off x="4472635" y="1139179"/>
          <a:ext cx="1638556" cy="23938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1142"/>
              </a:lnTo>
              <a:lnTo>
                <a:pt x="1638556" y="2301142"/>
              </a:lnTo>
              <a:lnTo>
                <a:pt x="1638556" y="2393844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D3B8C5-168D-48D4-8220-55B280A5AF47}">
      <dsp:nvSpPr>
        <dsp:cNvPr id="0" name=""/>
        <dsp:cNvSpPr/>
      </dsp:nvSpPr>
      <dsp:spPr>
        <a:xfrm>
          <a:off x="4472635" y="1139179"/>
          <a:ext cx="471634" cy="23938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1142"/>
              </a:lnTo>
              <a:lnTo>
                <a:pt x="471634" y="2301142"/>
              </a:lnTo>
              <a:lnTo>
                <a:pt x="471634" y="2393844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36DA32-A13D-4ACD-8201-6030018A8D3D}">
      <dsp:nvSpPr>
        <dsp:cNvPr id="0" name=""/>
        <dsp:cNvSpPr/>
      </dsp:nvSpPr>
      <dsp:spPr>
        <a:xfrm>
          <a:off x="3763919" y="1139179"/>
          <a:ext cx="708716" cy="2393844"/>
        </a:xfrm>
        <a:custGeom>
          <a:avLst/>
          <a:gdLst/>
          <a:ahLst/>
          <a:cxnLst/>
          <a:rect l="0" t="0" r="0" b="0"/>
          <a:pathLst>
            <a:path>
              <a:moveTo>
                <a:pt x="708716" y="0"/>
              </a:moveTo>
              <a:lnTo>
                <a:pt x="708716" y="2301142"/>
              </a:lnTo>
              <a:lnTo>
                <a:pt x="0" y="2301142"/>
              </a:lnTo>
              <a:lnTo>
                <a:pt x="0" y="2393844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2888EF-0662-4DC2-9469-3F3BF7A252B8}">
      <dsp:nvSpPr>
        <dsp:cNvPr id="0" name=""/>
        <dsp:cNvSpPr/>
      </dsp:nvSpPr>
      <dsp:spPr>
        <a:xfrm>
          <a:off x="2606907" y="1139179"/>
          <a:ext cx="1865728" cy="2393844"/>
        </a:xfrm>
        <a:custGeom>
          <a:avLst/>
          <a:gdLst/>
          <a:ahLst/>
          <a:cxnLst/>
          <a:rect l="0" t="0" r="0" b="0"/>
          <a:pathLst>
            <a:path>
              <a:moveTo>
                <a:pt x="1865728" y="0"/>
              </a:moveTo>
              <a:lnTo>
                <a:pt x="1865728" y="2301142"/>
              </a:lnTo>
              <a:lnTo>
                <a:pt x="0" y="2301142"/>
              </a:lnTo>
              <a:lnTo>
                <a:pt x="0" y="2393844"/>
              </a:lnTo>
            </a:path>
          </a:pathLst>
        </a:custGeom>
        <a:noFill/>
        <a:ln w="28575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5067CD-3E24-4921-BD74-71032F072E06}">
      <dsp:nvSpPr>
        <dsp:cNvPr id="0" name=""/>
        <dsp:cNvSpPr/>
      </dsp:nvSpPr>
      <dsp:spPr>
        <a:xfrm>
          <a:off x="1526166" y="1139179"/>
          <a:ext cx="2946468" cy="2393844"/>
        </a:xfrm>
        <a:custGeom>
          <a:avLst/>
          <a:gdLst/>
          <a:ahLst/>
          <a:cxnLst/>
          <a:rect l="0" t="0" r="0" b="0"/>
          <a:pathLst>
            <a:path>
              <a:moveTo>
                <a:pt x="2946468" y="0"/>
              </a:moveTo>
              <a:lnTo>
                <a:pt x="2946468" y="2301142"/>
              </a:lnTo>
              <a:lnTo>
                <a:pt x="0" y="2301142"/>
              </a:lnTo>
              <a:lnTo>
                <a:pt x="0" y="2393844"/>
              </a:lnTo>
            </a:path>
          </a:pathLst>
        </a:custGeom>
        <a:noFill/>
        <a:ln w="28575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938FA5-53EA-4DD4-A157-FAB0683B37C4}">
      <dsp:nvSpPr>
        <dsp:cNvPr id="0" name=""/>
        <dsp:cNvSpPr/>
      </dsp:nvSpPr>
      <dsp:spPr>
        <a:xfrm>
          <a:off x="445532" y="1139179"/>
          <a:ext cx="4027103" cy="2393844"/>
        </a:xfrm>
        <a:custGeom>
          <a:avLst/>
          <a:gdLst/>
          <a:ahLst/>
          <a:cxnLst/>
          <a:rect l="0" t="0" r="0" b="0"/>
          <a:pathLst>
            <a:path>
              <a:moveTo>
                <a:pt x="4027103" y="0"/>
              </a:moveTo>
              <a:lnTo>
                <a:pt x="4027103" y="2301142"/>
              </a:lnTo>
              <a:lnTo>
                <a:pt x="0" y="2301142"/>
              </a:lnTo>
              <a:lnTo>
                <a:pt x="0" y="2393844"/>
              </a:lnTo>
            </a:path>
          </a:pathLst>
        </a:custGeom>
        <a:noFill/>
        <a:ln w="28575" cap="flat" cmpd="sng" algn="ctr">
          <a:solidFill>
            <a:schemeClr val="tx2"/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8DAF7E-4430-4EC6-8883-CCDC175F2E29}">
      <dsp:nvSpPr>
        <dsp:cNvPr id="0" name=""/>
        <dsp:cNvSpPr/>
      </dsp:nvSpPr>
      <dsp:spPr>
        <a:xfrm>
          <a:off x="3608918" y="513810"/>
          <a:ext cx="1727435" cy="6253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b="1" i="0" kern="1200" dirty="0" smtClean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i="0" kern="1200" dirty="0" smtClean="0">
              <a:solidFill>
                <a:schemeClr val="tx1"/>
              </a:solidFill>
            </a:rPr>
            <a:t>O. </a:t>
          </a:r>
          <a:r>
            <a:rPr lang="fr-FR" sz="1000" b="1" i="0" kern="1200" dirty="0" err="1" smtClean="0">
              <a:solidFill>
                <a:schemeClr val="tx1"/>
              </a:solidFill>
            </a:rPr>
            <a:t>Quilichini</a:t>
          </a:r>
          <a:endParaRPr lang="fr-FR" sz="1000" b="1" i="0" kern="1200" dirty="0" smtClean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i="1" kern="1200" dirty="0" smtClean="0">
              <a:solidFill>
                <a:schemeClr val="tx1"/>
              </a:solidFill>
            </a:rPr>
            <a:t>CEO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i="1" kern="1200" dirty="0" smtClean="0">
            <a:solidFill>
              <a:schemeClr val="tx1"/>
            </a:solidFill>
          </a:endParaRPr>
        </a:p>
      </dsp:txBody>
      <dsp:txXfrm>
        <a:off x="3639446" y="544338"/>
        <a:ext cx="1666379" cy="564312"/>
      </dsp:txXfrm>
    </dsp:sp>
    <dsp:sp modelId="{B2AEBB58-F29E-47A1-88C5-1524B039FCC3}">
      <dsp:nvSpPr>
        <dsp:cNvPr id="0" name=""/>
        <dsp:cNvSpPr/>
      </dsp:nvSpPr>
      <dsp:spPr>
        <a:xfrm>
          <a:off x="101" y="3533023"/>
          <a:ext cx="890861" cy="11843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i="0" kern="1200" dirty="0" smtClean="0">
              <a:solidFill>
                <a:schemeClr val="tx1"/>
              </a:solidFill>
            </a:rPr>
            <a:t>V. Da Silva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i="0" kern="1200" dirty="0" smtClean="0">
              <a:solidFill>
                <a:schemeClr val="tx1"/>
              </a:solidFill>
            </a:rPr>
            <a:t>Informática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i="0" kern="1200" dirty="0" smtClean="0">
            <a:solidFill>
              <a:schemeClr val="tx1"/>
            </a:solidFill>
          </a:endParaRPr>
        </a:p>
      </dsp:txBody>
      <dsp:txXfrm>
        <a:off x="43589" y="3576511"/>
        <a:ext cx="803885" cy="1097343"/>
      </dsp:txXfrm>
    </dsp:sp>
    <dsp:sp modelId="{1F342998-88A3-432F-BEC0-8BC57F225D0A}">
      <dsp:nvSpPr>
        <dsp:cNvPr id="0" name=""/>
        <dsp:cNvSpPr/>
      </dsp:nvSpPr>
      <dsp:spPr>
        <a:xfrm>
          <a:off x="1076366" y="3533023"/>
          <a:ext cx="899601" cy="11959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i="0" kern="1200" dirty="0" smtClean="0">
              <a:solidFill>
                <a:schemeClr val="tx1"/>
              </a:solidFill>
            </a:rPr>
            <a:t>I. </a:t>
          </a:r>
          <a:r>
            <a:rPr lang="fr-FR" sz="1000" b="1" i="0" kern="1200" dirty="0" err="1" smtClean="0">
              <a:solidFill>
                <a:schemeClr val="tx1"/>
              </a:solidFill>
            </a:rPr>
            <a:t>Baque</a:t>
          </a:r>
          <a:endParaRPr lang="fr-FR" sz="1000" b="1" i="0" kern="1200" dirty="0" smtClean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i="0" kern="1200" dirty="0" smtClean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i="0" kern="1200" dirty="0" smtClean="0">
              <a:solidFill>
                <a:schemeClr val="tx1"/>
              </a:solidFill>
            </a:rPr>
            <a:t>Marketing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i="0" kern="1200" dirty="0" smtClean="0">
            <a:solidFill>
              <a:schemeClr val="tx1"/>
            </a:solidFill>
          </a:endParaRPr>
        </a:p>
      </dsp:txBody>
      <dsp:txXfrm>
        <a:off x="1120281" y="3576938"/>
        <a:ext cx="811771" cy="1108116"/>
      </dsp:txXfrm>
    </dsp:sp>
    <dsp:sp modelId="{C80F10E9-3A2D-47E8-A7FB-11EA70917B6A}">
      <dsp:nvSpPr>
        <dsp:cNvPr id="0" name=""/>
        <dsp:cNvSpPr/>
      </dsp:nvSpPr>
      <dsp:spPr>
        <a:xfrm>
          <a:off x="2161370" y="3533023"/>
          <a:ext cx="891073" cy="11837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i="0" kern="1200" dirty="0" smtClean="0">
              <a:solidFill>
                <a:schemeClr val="tx1"/>
              </a:solidFill>
            </a:rPr>
            <a:t>V. </a:t>
          </a:r>
          <a:r>
            <a:rPr lang="fr-FR" sz="1000" b="1" i="0" kern="1200" dirty="0" err="1" smtClean="0">
              <a:solidFill>
                <a:schemeClr val="tx1"/>
              </a:solidFill>
            </a:rPr>
            <a:t>Lostau</a:t>
          </a:r>
          <a:endParaRPr lang="fr-FR" sz="1000" b="1" i="0" kern="1200" dirty="0" smtClean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i="0" kern="1200" dirty="0" smtClean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i="0" kern="1200" dirty="0" smtClean="0">
              <a:solidFill>
                <a:schemeClr val="tx1"/>
              </a:solidFill>
            </a:rPr>
            <a:t>Ventas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i="0" kern="1200" dirty="0" smtClean="0">
            <a:solidFill>
              <a:schemeClr val="tx1"/>
            </a:solidFill>
          </a:endParaRPr>
        </a:p>
      </dsp:txBody>
      <dsp:txXfrm>
        <a:off x="2204869" y="3576522"/>
        <a:ext cx="804075" cy="1096703"/>
      </dsp:txXfrm>
    </dsp:sp>
    <dsp:sp modelId="{1F817940-2560-45B6-B811-E7F6B3658D51}">
      <dsp:nvSpPr>
        <dsp:cNvPr id="0" name=""/>
        <dsp:cNvSpPr/>
      </dsp:nvSpPr>
      <dsp:spPr>
        <a:xfrm>
          <a:off x="3237847" y="3533023"/>
          <a:ext cx="1052144" cy="12269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i="0" kern="1200" dirty="0" smtClean="0">
              <a:solidFill>
                <a:schemeClr val="tx1"/>
              </a:solidFill>
            </a:rPr>
            <a:t>L. </a:t>
          </a:r>
          <a:r>
            <a:rPr lang="fr-FR" sz="1000" b="1" i="0" kern="1200" dirty="0" err="1" smtClean="0">
              <a:solidFill>
                <a:schemeClr val="tx1"/>
              </a:solidFill>
            </a:rPr>
            <a:t>Llorente</a:t>
          </a:r>
          <a:endParaRPr lang="fr-FR" sz="1000" b="1" i="0" kern="1200" dirty="0" smtClean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i="0" kern="1200" dirty="0" smtClean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i="0" kern="1200" dirty="0" smtClean="0">
              <a:solidFill>
                <a:schemeClr val="tx1"/>
              </a:solidFill>
            </a:rPr>
            <a:t>Operaciones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i="0" kern="1200" dirty="0" smtClean="0">
            <a:solidFill>
              <a:schemeClr val="tx1"/>
            </a:solidFill>
          </a:endParaRPr>
        </a:p>
      </dsp:txBody>
      <dsp:txXfrm>
        <a:off x="3289208" y="3584384"/>
        <a:ext cx="949422" cy="1124200"/>
      </dsp:txXfrm>
    </dsp:sp>
    <dsp:sp modelId="{DA39587C-3C60-409D-9681-7FD251A7A532}">
      <dsp:nvSpPr>
        <dsp:cNvPr id="0" name=""/>
        <dsp:cNvSpPr/>
      </dsp:nvSpPr>
      <dsp:spPr>
        <a:xfrm>
          <a:off x="4475394" y="3533023"/>
          <a:ext cx="937750" cy="12466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balanced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solidFill>
                <a:schemeClr val="tx1"/>
              </a:solidFill>
            </a:rPr>
            <a:t>B. Rodriguez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 dirty="0" smtClean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>
              <a:solidFill>
                <a:schemeClr val="tx1"/>
              </a:solidFill>
            </a:rPr>
            <a:t>Finanzas</a:t>
          </a:r>
          <a:endParaRPr lang="es-ES" sz="1000" kern="1200" dirty="0">
            <a:solidFill>
              <a:schemeClr val="tx1"/>
            </a:solidFill>
          </a:endParaRPr>
        </a:p>
      </dsp:txBody>
      <dsp:txXfrm>
        <a:off x="4521171" y="3578800"/>
        <a:ext cx="846196" cy="1155100"/>
      </dsp:txXfrm>
    </dsp:sp>
    <dsp:sp modelId="{39BF081E-01B5-42A6-A930-F316D4AE4F0E}">
      <dsp:nvSpPr>
        <dsp:cNvPr id="0" name=""/>
        <dsp:cNvSpPr/>
      </dsp:nvSpPr>
      <dsp:spPr>
        <a:xfrm>
          <a:off x="5598548" y="3533023"/>
          <a:ext cx="1025287" cy="12539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balanced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solidFill>
                <a:schemeClr val="tx1"/>
              </a:solidFill>
            </a:rPr>
            <a:t>O. Alfageme</a:t>
          </a:r>
          <a:endParaRPr lang="es-ES" sz="1000" kern="1200" dirty="0" smtClean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 dirty="0" smtClean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>
              <a:solidFill>
                <a:schemeClr val="tx1"/>
              </a:solidFill>
            </a:rPr>
            <a:t>Cobros</a:t>
          </a:r>
          <a:endParaRPr lang="es-ES" sz="1000" kern="1200" dirty="0">
            <a:solidFill>
              <a:schemeClr val="tx1"/>
            </a:solidFill>
          </a:endParaRPr>
        </a:p>
      </dsp:txBody>
      <dsp:txXfrm>
        <a:off x="5648598" y="3583073"/>
        <a:ext cx="925187" cy="1153886"/>
      </dsp:txXfrm>
    </dsp:sp>
    <dsp:sp modelId="{8156EC9D-D5CA-44FC-ADE2-65F1D126EA31}">
      <dsp:nvSpPr>
        <dsp:cNvPr id="0" name=""/>
        <dsp:cNvSpPr/>
      </dsp:nvSpPr>
      <dsp:spPr>
        <a:xfrm>
          <a:off x="6809238" y="3533023"/>
          <a:ext cx="1051376" cy="12632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balanced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solidFill>
                <a:schemeClr val="tx1"/>
              </a:solidFill>
            </a:rPr>
            <a:t>J.M. Martín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>
              <a:solidFill>
                <a:schemeClr val="tx1"/>
              </a:solidFill>
            </a:rPr>
            <a:t/>
          </a:r>
          <a:br>
            <a:rPr lang="es-ES" sz="1000" kern="1200" dirty="0" smtClean="0">
              <a:solidFill>
                <a:schemeClr val="tx1"/>
              </a:solidFill>
            </a:rPr>
          </a:br>
          <a:r>
            <a:rPr lang="es-ES" sz="1000" kern="1200" dirty="0" smtClean="0">
              <a:solidFill>
                <a:schemeClr val="tx1"/>
              </a:solidFill>
            </a:rPr>
            <a:t>Riesgos</a:t>
          </a:r>
          <a:endParaRPr lang="es-ES" sz="1000" kern="1200" dirty="0">
            <a:solidFill>
              <a:schemeClr val="tx1"/>
            </a:solidFill>
          </a:endParaRPr>
        </a:p>
      </dsp:txBody>
      <dsp:txXfrm>
        <a:off x="6860562" y="3584347"/>
        <a:ext cx="948728" cy="1160626"/>
      </dsp:txXfrm>
    </dsp:sp>
    <dsp:sp modelId="{BBDDA939-DB34-44FA-9C0A-75DB9EDFCCC3}">
      <dsp:nvSpPr>
        <dsp:cNvPr id="0" name=""/>
        <dsp:cNvSpPr/>
      </dsp:nvSpPr>
      <dsp:spPr>
        <a:xfrm>
          <a:off x="8046017" y="3533023"/>
          <a:ext cx="882871" cy="12632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balanced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solidFill>
                <a:schemeClr val="tx1"/>
              </a:solidFill>
            </a:rPr>
            <a:t>P. </a:t>
          </a:r>
          <a:r>
            <a:rPr lang="es-ES" sz="1000" b="1" kern="1200" dirty="0" err="1" smtClean="0">
              <a:solidFill>
                <a:schemeClr val="tx1"/>
              </a:solidFill>
            </a:rPr>
            <a:t>Mur</a:t>
          </a:r>
          <a:endParaRPr lang="es-ES" sz="1000" b="1" kern="1200" dirty="0" smtClean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>
              <a:solidFill>
                <a:schemeClr val="tx1"/>
              </a:solidFill>
            </a:rPr>
            <a:t>RRHH</a:t>
          </a:r>
          <a:endParaRPr lang="es-ES" sz="1000" kern="1200" dirty="0"/>
        </a:p>
      </dsp:txBody>
      <dsp:txXfrm>
        <a:off x="8089115" y="3576121"/>
        <a:ext cx="796675" cy="1177082"/>
      </dsp:txXfrm>
    </dsp:sp>
    <dsp:sp modelId="{B6C7D054-4710-4E96-BF1D-63D64CC5D9FA}">
      <dsp:nvSpPr>
        <dsp:cNvPr id="0" name=""/>
        <dsp:cNvSpPr/>
      </dsp:nvSpPr>
      <dsp:spPr>
        <a:xfrm>
          <a:off x="2736301" y="1341529"/>
          <a:ext cx="1446116" cy="8230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balanced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solidFill>
                <a:schemeClr val="tx1"/>
              </a:solidFill>
            </a:rPr>
            <a:t>S. </a:t>
          </a:r>
          <a:r>
            <a:rPr lang="es-ES" sz="1000" b="1" kern="1200" smtClean="0">
              <a:solidFill>
                <a:schemeClr val="tx1"/>
              </a:solidFill>
            </a:rPr>
            <a:t>Carretero</a:t>
          </a:r>
          <a:endParaRPr lang="es-ES" sz="1000" b="1" kern="1200" dirty="0" smtClean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>
              <a:solidFill>
                <a:schemeClr val="tx1"/>
              </a:solidFill>
            </a:rPr>
            <a:t>Deputy CEO</a:t>
          </a:r>
          <a:endParaRPr lang="es-ES" sz="1000" kern="1200" dirty="0">
            <a:solidFill>
              <a:schemeClr val="tx1"/>
            </a:solidFill>
          </a:endParaRPr>
        </a:p>
      </dsp:txBody>
      <dsp:txXfrm>
        <a:off x="2776479" y="1381707"/>
        <a:ext cx="1365760" cy="742696"/>
      </dsp:txXfrm>
    </dsp:sp>
    <dsp:sp modelId="{CC066EF1-003D-446E-83DF-400BF3B46669}">
      <dsp:nvSpPr>
        <dsp:cNvPr id="0" name=""/>
        <dsp:cNvSpPr/>
      </dsp:nvSpPr>
      <dsp:spPr>
        <a:xfrm>
          <a:off x="5256581" y="1485543"/>
          <a:ext cx="1922408" cy="6741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balanced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>
              <a:solidFill>
                <a:schemeClr val="tx1"/>
              </a:solidFill>
            </a:rPr>
            <a:t>Secretaría General, Legal y Cumplimiento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solidFill>
                <a:schemeClr val="tx1"/>
              </a:solidFill>
            </a:rPr>
            <a:t>C. Lázaro</a:t>
          </a:r>
          <a:endParaRPr lang="es-ES" sz="1000" b="1" kern="1200" dirty="0"/>
        </a:p>
      </dsp:txBody>
      <dsp:txXfrm>
        <a:off x="5289488" y="1518450"/>
        <a:ext cx="1856594" cy="608293"/>
      </dsp:txXfrm>
    </dsp:sp>
    <dsp:sp modelId="{3FAC5125-9E18-4121-AF35-242E0B99E9F8}">
      <dsp:nvSpPr>
        <dsp:cNvPr id="0" name=""/>
        <dsp:cNvSpPr/>
      </dsp:nvSpPr>
      <dsp:spPr>
        <a:xfrm>
          <a:off x="2880315" y="2129589"/>
          <a:ext cx="923907" cy="5480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balanced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>
              <a:solidFill>
                <a:schemeClr val="tx1"/>
              </a:solidFill>
            </a:rPr>
            <a:t>Asistente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>
              <a:solidFill>
                <a:schemeClr val="tx1"/>
              </a:solidFill>
            </a:rPr>
            <a:t>Dirección</a:t>
          </a:r>
          <a:endParaRPr lang="es-ES" sz="1000" kern="1200" dirty="0"/>
        </a:p>
      </dsp:txBody>
      <dsp:txXfrm>
        <a:off x="2907070" y="2156344"/>
        <a:ext cx="870397" cy="494576"/>
      </dsp:txXfrm>
    </dsp:sp>
    <dsp:sp modelId="{D014BFE4-1A3B-472B-8DDD-970ADCDDB067}">
      <dsp:nvSpPr>
        <dsp:cNvPr id="0" name=""/>
        <dsp:cNvSpPr/>
      </dsp:nvSpPr>
      <dsp:spPr>
        <a:xfrm>
          <a:off x="5040560" y="2557609"/>
          <a:ext cx="1614189" cy="4452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balanced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>
              <a:solidFill>
                <a:schemeClr val="tx1"/>
              </a:solidFill>
            </a:rPr>
            <a:t>Auditoría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solidFill>
                <a:schemeClr val="tx1"/>
              </a:solidFill>
            </a:rPr>
            <a:t>M. Rodríguez</a:t>
          </a:r>
          <a:endParaRPr lang="es-ES" sz="1000" b="1" kern="1200" dirty="0">
            <a:solidFill>
              <a:schemeClr val="tx1"/>
            </a:solidFill>
          </a:endParaRPr>
        </a:p>
      </dsp:txBody>
      <dsp:txXfrm>
        <a:off x="5062294" y="2579343"/>
        <a:ext cx="1570721" cy="4017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5D418-3490-45B1-A562-EE20E596840D}" type="datetimeFigureOut">
              <a:rPr lang="en-GB" smtClean="0"/>
              <a:t>21/07/2022</a:t>
            </a:fld>
            <a:endParaRPr lang="en-GB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05A8E-7B83-4270-8B05-F4D9717AE33E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628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3AACE-7301-47E9-B88A-66D95D70B16A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3953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EB603-C6E1-48FF-A561-3F43C3DCEA63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6234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EDC61-6490-406F-A2E9-AF3DE4C7A489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9495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s-E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0FC9A-0ED0-44FD-BC05-FAFA852DE778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7583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title"/>
          </p:nvPr>
        </p:nvSpPr>
        <p:spPr>
          <a:xfrm>
            <a:off x="457200" y="4592687"/>
            <a:ext cx="8229600" cy="1143000"/>
          </a:xfrm>
          <a:prstGeom prst="rect">
            <a:avLst/>
          </a:prstGeom>
          <a:solidFill>
            <a:srgbClr val="CE4646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GB" sz="3200" dirty="0">
                <a:solidFill>
                  <a:schemeClr val="lt1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</a:lstStyle>
          <a:p>
            <a:pPr marL="0" lvl="0" algn="l"/>
            <a:r>
              <a:rPr lang="es-ES" dirty="0" smtClean="0"/>
              <a:t>Haga clic para modificar el estilo de título del patrón</a:t>
            </a:r>
            <a:endParaRPr lang="en-GB" dirty="0"/>
          </a:p>
        </p:txBody>
      </p:sp>
      <p:pic>
        <p:nvPicPr>
          <p:cNvPr id="10" name="Picture 4" descr="http://docinfogroupe.inetpsa.com/ead/doc/ref.00890_15_00511/v.1.0/nPj.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8627"/>
            <a:ext cx="1872208" cy="716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59907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97005" y="6492879"/>
            <a:ext cx="2133600" cy="365125"/>
          </a:xfrm>
          <a:prstGeom prst="rect">
            <a:avLst/>
          </a:prstGeom>
        </p:spPr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7235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97005" y="6492879"/>
            <a:ext cx="2133600" cy="365125"/>
          </a:xfrm>
          <a:prstGeom prst="rect">
            <a:avLst/>
          </a:prstGeom>
        </p:spPr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4107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97005" y="6492879"/>
            <a:ext cx="2133600" cy="365125"/>
          </a:xfrm>
          <a:prstGeom prst="rect">
            <a:avLst/>
          </a:prstGeom>
        </p:spPr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2036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97005" y="6492879"/>
            <a:ext cx="2133600" cy="365125"/>
          </a:xfrm>
          <a:prstGeom prst="rect">
            <a:avLst/>
          </a:prstGeom>
        </p:spPr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9400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97005" y="6492879"/>
            <a:ext cx="2133600" cy="365125"/>
          </a:xfrm>
          <a:prstGeom prst="rect">
            <a:avLst/>
          </a:prstGeom>
        </p:spPr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101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5 Marcador de número de diapositiva"/>
          <p:cNvSpPr txBox="1">
            <a:spLocks/>
          </p:cNvSpPr>
          <p:nvPr userDrawn="1"/>
        </p:nvSpPr>
        <p:spPr>
          <a:xfrm>
            <a:off x="6997005" y="649287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375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CEBC0-5329-4EF5-9AFF-3FDB5AB4846D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2035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3FD12-ADC8-46F6-8239-21370048D64C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8271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5814D-03C9-4CCA-ABF5-50D8B587D288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12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AE783-0547-42FA-BDA2-92617F8E0DAA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5116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68BE4-5B0D-42F7-8C17-EFA1A2BC3CCF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782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6041D-065D-4B13-A7E3-DDFC5BECBE8D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5802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D2777-251E-484F-AF20-AEAFEB9075D4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9332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71BBF-EA1B-4F0E-9CDB-9E461751C8BA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7972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Haga clic para cambiar el estilo de título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Haga clic para modificar el estilo de texto del patrón</a:t>
            </a:r>
          </a:p>
          <a:p>
            <a:pPr lvl="1"/>
            <a:r>
              <a:rPr lang="fr-FR" smtClean="0"/>
              <a:t>Segundo nivel</a:t>
            </a:r>
          </a:p>
          <a:p>
            <a:pPr lvl="2"/>
            <a:r>
              <a:rPr lang="fr-FR" smtClean="0"/>
              <a:t>Tercer nivel</a:t>
            </a:r>
          </a:p>
          <a:p>
            <a:pPr lvl="3"/>
            <a:r>
              <a:rPr lang="fr-FR" smtClean="0"/>
              <a:t>Cuarto nivel</a:t>
            </a:r>
          </a:p>
          <a:p>
            <a:pPr lvl="4"/>
            <a:r>
              <a:rPr lang="fr-FR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254FC9F-2186-4615-918F-EEAD5F3F0D68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GB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985248" y="64790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DB15350-47ED-4040-A00B-8EC2CE0A6B1F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en-GB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9" name="Picture 4" descr="http://docinfogroupe.inetpsa.com/ead/doc/ref.00890_15_00511/v.1.0/nPj.1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8627"/>
            <a:ext cx="1872208" cy="716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063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</p:sldLayoutIdLst>
  <p:txStyles>
    <p:titleStyle>
      <a:lvl1pPr algn="r" defTabSz="9144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791402287"/>
              </p:ext>
            </p:extLst>
          </p:nvPr>
        </p:nvGraphicFramePr>
        <p:xfrm>
          <a:off x="107505" y="892751"/>
          <a:ext cx="8928991" cy="5776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Rectángulo"/>
          <p:cNvSpPr/>
          <p:nvPr/>
        </p:nvSpPr>
        <p:spPr>
          <a:xfrm>
            <a:off x="827584" y="404664"/>
            <a:ext cx="7632848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339752" y="492641"/>
            <a:ext cx="4588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u="sng" dirty="0" smtClean="0">
                <a:solidFill>
                  <a:srgbClr val="000000"/>
                </a:solidFill>
              </a:rPr>
              <a:t>DIRECCIÓN GENERAL</a:t>
            </a:r>
            <a:endParaRPr lang="es-ES" b="1" u="sng" dirty="0">
              <a:solidFill>
                <a:srgbClr val="000000"/>
              </a:solidFill>
            </a:endParaRPr>
          </a:p>
        </p:txBody>
      </p:sp>
      <p:pic>
        <p:nvPicPr>
          <p:cNvPr id="6" name="5 Imagen"/>
          <p:cNvPicPr/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92651"/>
            <a:ext cx="1224136" cy="6720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132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>
          <a:solidFill>
            <a:schemeClr val="tx1"/>
          </a:solidFill>
          <a:round/>
          <a:headEnd/>
          <a:tailEnd/>
        </a:ln>
      </a:spPr>
      <a:bodyPr wrap="none" lIns="0" tIns="0" rIns="0" bIns="0" anchorCtr="1"/>
      <a:lstStyle>
        <a:defPPr algn="ctr">
          <a:defRPr sz="800" i="1" dirty="0"/>
        </a:defPPr>
      </a:lstStyle>
    </a:sp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7203</TotalTime>
  <Words>60</Words>
  <Application>Microsoft Office PowerPoint</Application>
  <PresentationFormat>Presentación en pantalla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Corbel</vt:lpstr>
      <vt:lpstr>Diseño predeterminado</vt:lpstr>
      <vt:lpstr>1_Diseño personalizado</vt:lpstr>
      <vt:lpstr>Presentación de PowerPoint</vt:lpstr>
    </vt:vector>
  </TitlesOfParts>
  <Company>PSA PEUGEOT CITROEN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u114412</dc:creator>
  <cp:lastModifiedBy>CAROLINA VEGA FRANCES (EXTERNAL)</cp:lastModifiedBy>
  <cp:revision>468</cp:revision>
  <cp:lastPrinted>2015-03-12T11:39:20Z</cp:lastPrinted>
  <dcterms:created xsi:type="dcterms:W3CDTF">2006-02-16T11:38:11Z</dcterms:created>
  <dcterms:modified xsi:type="dcterms:W3CDTF">2022-07-21T06:38:20Z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2fd53d93-3f4c-4b90-b511-bd6bdbb4fba9_Enabled">
    <vt:lpwstr>true</vt:lpwstr>
  </property>
  <property fmtid="{D5CDD505-2E9C-101B-9397-08002B2CF9AE}" pid="4" name="MSIP_Label_2fd53d93-3f4c-4b90-b511-bd6bdbb4fba9_SetDate">
    <vt:lpwstr>2021-06-16T08:23:32Z</vt:lpwstr>
  </property>
  <property fmtid="{D5CDD505-2E9C-101B-9397-08002B2CF9AE}" pid="5" name="MSIP_Label_2fd53d93-3f4c-4b90-b511-bd6bdbb4fba9_Method">
    <vt:lpwstr>Standard</vt:lpwstr>
  </property>
  <property fmtid="{D5CDD505-2E9C-101B-9397-08002B2CF9AE}" pid="6" name="MSIP_Label_2fd53d93-3f4c-4b90-b511-bd6bdbb4fba9_Name">
    <vt:lpwstr>2fd53d93-3f4c-4b90-b511-bd6bdbb4fba9</vt:lpwstr>
  </property>
  <property fmtid="{D5CDD505-2E9C-101B-9397-08002B2CF9AE}" pid="7" name="MSIP_Label_2fd53d93-3f4c-4b90-b511-bd6bdbb4fba9_SiteId">
    <vt:lpwstr>d852d5cd-724c-4128-8812-ffa5db3f8507</vt:lpwstr>
  </property>
  <property fmtid="{D5CDD505-2E9C-101B-9397-08002B2CF9AE}" pid="8" name="MSIP_Label_2fd53d93-3f4c-4b90-b511-bd6bdbb4fba9_ActionId">
    <vt:lpwstr>477e111d-8b77-479e-abce-d7c43a67778c</vt:lpwstr>
  </property>
  <property fmtid="{D5CDD505-2E9C-101B-9397-08002B2CF9AE}" pid="9" name="MSIP_Label_2fd53d93-3f4c-4b90-b511-bd6bdbb4fba9_ContentBits">
    <vt:lpwstr>0</vt:lpwstr>
  </property>
</Properties>
</file>